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0C10-ADB9-418C-BFA6-4155E4E2B55F}" type="datetimeFigureOut">
              <a:rPr lang="es-MX" smtClean="0"/>
              <a:pPr/>
              <a:t>06/12/2012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6EA9-673E-4671-98FD-0D28B7AB433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111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81EA-55C7-4718-95B4-D52A20BFCC29}" type="datetimeFigureOut">
              <a:rPr lang="en-US" smtClean="0"/>
              <a:pPr/>
              <a:t>12/6/2012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4EAF-B10F-454D-BA31-6E38A565817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Stem-changing</a:t>
            </a:r>
            <a:r>
              <a:rPr lang="es-MX" dirty="0" smtClean="0"/>
              <a:t> </a:t>
            </a:r>
            <a:r>
              <a:rPr lang="es-MX" dirty="0" err="1" smtClean="0"/>
              <a:t>verbs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BOOT VERBS</a:t>
            </a:r>
          </a:p>
          <a:p>
            <a:r>
              <a:rPr lang="es-MX" dirty="0" smtClean="0"/>
              <a:t>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present</a:t>
            </a:r>
            <a:r>
              <a:rPr lang="es-MX" dirty="0" smtClean="0"/>
              <a:t> tense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do you find the stem?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/>
              <a:t>Drop the</a:t>
            </a:r>
            <a:r>
              <a:rPr lang="en-US" b="1" u="sng" dirty="0"/>
              <a:t> –</a:t>
            </a:r>
            <a:r>
              <a:rPr lang="en-US" b="1" u="sng" dirty="0" err="1"/>
              <a:t>ar</a:t>
            </a:r>
            <a:r>
              <a:rPr lang="en-US" b="1" u="sng" dirty="0"/>
              <a:t>, -</a:t>
            </a:r>
            <a:r>
              <a:rPr lang="en-US" b="1" u="sng" dirty="0" err="1"/>
              <a:t>er</a:t>
            </a:r>
            <a:r>
              <a:rPr lang="en-US" b="1" u="sng" dirty="0"/>
              <a:t>, or -</a:t>
            </a:r>
            <a:r>
              <a:rPr lang="en-US" b="1" u="sng" dirty="0" err="1"/>
              <a:t>ir</a:t>
            </a:r>
            <a:r>
              <a:rPr lang="en-US" b="1" u="sng" dirty="0"/>
              <a:t> ending</a:t>
            </a:r>
            <a:endParaRPr lang="en-US" dirty="0"/>
          </a:p>
          <a:p>
            <a:pPr marL="514350" indent="-514350"/>
            <a:r>
              <a:rPr lang="en-US" dirty="0" smtClean="0"/>
              <a:t>The </a:t>
            </a:r>
            <a:r>
              <a:rPr lang="en-US" dirty="0"/>
              <a:t>remaining portion of the word is called the </a:t>
            </a:r>
            <a:r>
              <a:rPr lang="en-US" b="1" u="sng" dirty="0" smtClean="0"/>
              <a:t>stem:</a:t>
            </a:r>
          </a:p>
          <a:p>
            <a:pPr marL="1314450" lvl="2" indent="-514350">
              <a:buNone/>
            </a:pPr>
            <a:r>
              <a:rPr lang="en-US" dirty="0" smtClean="0"/>
              <a:t>Example: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Querer</a:t>
            </a:r>
            <a:r>
              <a:rPr lang="en-US" dirty="0" smtClean="0"/>
              <a:t> without the –</a:t>
            </a:r>
            <a:r>
              <a:rPr lang="en-US" dirty="0" err="1" smtClean="0"/>
              <a:t>er</a:t>
            </a:r>
            <a:r>
              <a:rPr lang="en-US" dirty="0" smtClean="0"/>
              <a:t> verb ending 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Quer</a:t>
            </a:r>
            <a:r>
              <a:rPr lang="en-US" dirty="0" smtClean="0"/>
              <a:t>; 		    therefore, </a:t>
            </a:r>
            <a:r>
              <a:rPr lang="en-US" b="1" u="sng" dirty="0" err="1" smtClean="0"/>
              <a:t>Quer</a:t>
            </a:r>
            <a:r>
              <a:rPr lang="en-US" dirty="0" smtClean="0"/>
              <a:t> is the stem of the verb </a:t>
            </a:r>
            <a:r>
              <a:rPr lang="en-US" dirty="0" err="1" smtClean="0"/>
              <a:t>Querer</a:t>
            </a:r>
            <a:r>
              <a:rPr lang="en-US" dirty="0" smtClean="0"/>
              <a:t>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marL="1314450" lvl="2" indent="-514350">
              <a:buNone/>
            </a:pPr>
            <a:r>
              <a:rPr lang="en-US" b="1" dirty="0" smtClean="0"/>
              <a:t>	</a:t>
            </a:r>
            <a:endParaRPr lang="es-MX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WHEN does the stem change?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Stems only change in the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, &amp; 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 forms.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Stems </a:t>
            </a:r>
            <a:r>
              <a:rPr lang="en-US" b="1" dirty="0"/>
              <a:t>DO NOT CHANGE</a:t>
            </a:r>
            <a:r>
              <a:rPr lang="en-US" dirty="0"/>
              <a:t> in the </a:t>
            </a:r>
            <a:r>
              <a:rPr lang="en-US" b="1" u="sng" dirty="0" err="1"/>
              <a:t>nosotros</a:t>
            </a:r>
            <a:r>
              <a:rPr lang="en-US" dirty="0"/>
              <a:t> and </a:t>
            </a:r>
            <a:r>
              <a:rPr lang="en-US" b="1" u="sng" dirty="0" err="1"/>
              <a:t>vosotros</a:t>
            </a:r>
            <a:r>
              <a:rPr lang="en-US" dirty="0"/>
              <a:t> forms, which is why stem changers are often called </a:t>
            </a:r>
            <a:r>
              <a:rPr lang="en-US" b="1" u="sng" dirty="0"/>
              <a:t>boot verbs.</a:t>
            </a:r>
            <a:endParaRPr lang="en-US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HOW does </a:t>
            </a:r>
            <a:r>
              <a:rPr lang="en-US" b="1" u="sng" dirty="0"/>
              <a:t>the stem change</a:t>
            </a:r>
            <a:r>
              <a:rPr lang="en-US" b="1" u="sng" dirty="0" smtClean="0"/>
              <a:t>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When </a:t>
            </a:r>
            <a:r>
              <a:rPr lang="en-US" dirty="0"/>
              <a:t>dealing with stem-changing </a:t>
            </a:r>
            <a:r>
              <a:rPr lang="en-US" dirty="0" smtClean="0"/>
              <a:t>verbs in the present tense, only stem </a:t>
            </a:r>
            <a:r>
              <a:rPr lang="en-US" b="1" u="sng" dirty="0"/>
              <a:t>vowels </a:t>
            </a:r>
            <a:r>
              <a:rPr lang="en-US" dirty="0"/>
              <a:t>can change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vowels that change are o, u or e (not a or 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2. The </a:t>
            </a:r>
            <a:r>
              <a:rPr lang="en-US" b="1" u="sng" dirty="0"/>
              <a:t>four</a:t>
            </a:r>
            <a:r>
              <a:rPr lang="en-US" dirty="0"/>
              <a:t> types of present tense stem-changers are:	</a:t>
            </a:r>
            <a:endParaRPr lang="en-US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b="1" u="sng" dirty="0" smtClean="0"/>
              <a:t>o-&gt;</a:t>
            </a:r>
            <a:r>
              <a:rPr lang="en-US" b="1" u="sng" dirty="0" err="1"/>
              <a:t>ue</a:t>
            </a:r>
            <a:r>
              <a:rPr lang="en-US" b="1" dirty="0"/>
              <a:t>	</a:t>
            </a:r>
            <a:r>
              <a:rPr lang="en-US" b="1" dirty="0" err="1" smtClean="0"/>
              <a:t>dormir</a:t>
            </a:r>
            <a:r>
              <a:rPr lang="en-US" b="1" dirty="0" smtClean="0"/>
              <a:t>, </a:t>
            </a:r>
            <a:r>
              <a:rPr lang="en-US" b="1" dirty="0" err="1" smtClean="0"/>
              <a:t>llover</a:t>
            </a:r>
            <a:r>
              <a:rPr lang="en-US" b="1" dirty="0" smtClean="0"/>
              <a:t>, etc.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u="sng" dirty="0" smtClean="0"/>
              <a:t>e-&gt;</a:t>
            </a:r>
            <a:r>
              <a:rPr lang="en-US" b="1" u="sng" dirty="0" err="1"/>
              <a:t>ie</a:t>
            </a:r>
            <a:r>
              <a:rPr lang="en-US" b="1" dirty="0"/>
              <a:t>	</a:t>
            </a:r>
            <a:r>
              <a:rPr lang="en-US" b="1" dirty="0" err="1" smtClean="0"/>
              <a:t>querer</a:t>
            </a:r>
            <a:r>
              <a:rPr lang="en-US" b="1" dirty="0" smtClean="0"/>
              <a:t>, </a:t>
            </a:r>
            <a:r>
              <a:rPr lang="en-US" b="1" dirty="0" err="1" smtClean="0"/>
              <a:t>nevar</a:t>
            </a:r>
            <a:r>
              <a:rPr lang="en-US" b="1" dirty="0" smtClean="0"/>
              <a:t>, etc.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s-MX" b="1" u="sng" dirty="0" smtClean="0"/>
              <a:t>u-</a:t>
            </a:r>
            <a:r>
              <a:rPr lang="es-MX" b="1" u="sng" dirty="0"/>
              <a:t>&gt;</a:t>
            </a:r>
            <a:r>
              <a:rPr lang="es-MX" b="1" u="sng" dirty="0" err="1"/>
              <a:t>ue</a:t>
            </a:r>
            <a:r>
              <a:rPr lang="es-MX" b="1" dirty="0"/>
              <a:t>	</a:t>
            </a:r>
            <a:r>
              <a:rPr lang="es-MX" b="1" dirty="0" smtClean="0"/>
              <a:t>jugar</a:t>
            </a:r>
            <a:r>
              <a:rPr lang="es-MX" b="1" dirty="0"/>
              <a:t>	</a:t>
            </a:r>
            <a:endParaRPr lang="es-MX" b="1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s-MX" b="1" u="sng" dirty="0" smtClean="0"/>
              <a:t>e-</a:t>
            </a:r>
            <a:r>
              <a:rPr lang="es-MX" b="1" u="sng" dirty="0"/>
              <a:t>&gt;i</a:t>
            </a:r>
            <a:r>
              <a:rPr lang="es-MX" b="1" dirty="0"/>
              <a:t>	</a:t>
            </a:r>
            <a:r>
              <a:rPr lang="es-MX" b="1" dirty="0" smtClean="0"/>
              <a:t>servir, pedir, etc.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WHERE does </a:t>
            </a:r>
            <a:r>
              <a:rPr lang="en-US" b="1" u="sng" dirty="0"/>
              <a:t>the stem change</a:t>
            </a:r>
            <a:r>
              <a:rPr lang="en-US" b="1" u="sng" dirty="0" smtClean="0"/>
              <a:t>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257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2800" dirty="0"/>
              <a:t>The </a:t>
            </a:r>
            <a:r>
              <a:rPr lang="en-US" sz="2800" b="1" u="sng" dirty="0"/>
              <a:t>vowel</a:t>
            </a:r>
            <a:r>
              <a:rPr lang="en-US" sz="2800" dirty="0"/>
              <a:t> closest to the </a:t>
            </a:r>
            <a:r>
              <a:rPr lang="en-US" sz="2800" b="1" u="sng" dirty="0"/>
              <a:t>end</a:t>
            </a:r>
            <a:r>
              <a:rPr lang="en-US" sz="2800" dirty="0"/>
              <a:t> of the word is the letter that changes.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It </a:t>
            </a:r>
            <a:r>
              <a:rPr lang="en-US" sz="2800" dirty="0"/>
              <a:t>is easy to identify the changing vowel in short words such as </a:t>
            </a:r>
            <a:r>
              <a:rPr lang="en-US" sz="2800" b="1" u="sng" dirty="0" err="1" smtClean="0"/>
              <a:t>dormir</a:t>
            </a:r>
            <a:r>
              <a:rPr lang="en-US" sz="2800" b="1" u="sng" dirty="0" smtClean="0"/>
              <a:t> (1  vowel in the stem)</a:t>
            </a:r>
            <a:r>
              <a:rPr lang="en-US" sz="2800" dirty="0" smtClean="0"/>
              <a:t>, </a:t>
            </a:r>
            <a:r>
              <a:rPr lang="en-US" sz="2800" dirty="0"/>
              <a:t>but it can get more complicated with longer words such as </a:t>
            </a:r>
            <a:r>
              <a:rPr lang="en-US" sz="2800" b="1" u="sng" dirty="0" err="1" smtClean="0"/>
              <a:t>querer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u="sng" dirty="0" smtClean="0"/>
              <a:t>(2 vowels in the stem):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000" dirty="0" err="1" smtClean="0"/>
              <a:t>Querer</a:t>
            </a:r>
            <a:r>
              <a:rPr lang="en-US" sz="2000" dirty="0" err="1" smtClean="0">
                <a:sym typeface="Wingdings" pitchFamily="2" charset="2"/>
              </a:rPr>
              <a:t></a:t>
            </a:r>
            <a:r>
              <a:rPr lang="en-US" sz="2000" dirty="0" err="1" smtClean="0"/>
              <a:t>drop</a:t>
            </a:r>
            <a:r>
              <a:rPr lang="en-US" sz="2000" dirty="0" smtClean="0"/>
              <a:t> –</a:t>
            </a:r>
            <a:r>
              <a:rPr lang="en-US" sz="2000" dirty="0" err="1" smtClean="0"/>
              <a:t>er</a:t>
            </a:r>
            <a:r>
              <a:rPr lang="en-US" sz="2000" dirty="0" smtClean="0"/>
              <a:t> verb ending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Quer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vowel </a:t>
            </a:r>
            <a:r>
              <a:rPr lang="en-US" sz="2000" dirty="0"/>
              <a:t>closest to the </a:t>
            </a:r>
            <a:r>
              <a:rPr lang="en-US" sz="2000" dirty="0" smtClean="0"/>
              <a:t>end of the word changes: </a:t>
            </a:r>
            <a:r>
              <a:rPr lang="en-US" sz="2000" dirty="0" err="1" smtClean="0"/>
              <a:t>Qu</a:t>
            </a:r>
            <a:r>
              <a:rPr lang="en-US" sz="2000" b="1" dirty="0" err="1" smtClean="0"/>
              <a:t>e</a:t>
            </a:r>
            <a:r>
              <a:rPr lang="en-US" sz="2000" dirty="0" err="1" smtClean="0"/>
              <a:t>r</a:t>
            </a:r>
            <a:r>
              <a:rPr lang="en-US" sz="2800" dirty="0"/>
              <a:t> </a:t>
            </a:r>
          </a:p>
          <a:p>
            <a:pPr>
              <a:buNone/>
            </a:pPr>
            <a:endParaRPr lang="en-US" sz="2800" dirty="0"/>
          </a:p>
          <a:p>
            <a:pPr marL="514350" lvl="0" indent="-514350">
              <a:buNone/>
            </a:pPr>
            <a:endParaRPr lang="es-MX" sz="2900" dirty="0"/>
          </a:p>
        </p:txBody>
      </p:sp>
      <p:sp>
        <p:nvSpPr>
          <p:cNvPr id="4" name="Up Arrow 3"/>
          <p:cNvSpPr/>
          <p:nvPr/>
        </p:nvSpPr>
        <p:spPr>
          <a:xfrm>
            <a:off x="2590800" y="5105400"/>
            <a:ext cx="304800" cy="609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5334000"/>
          <a:ext cx="4419600" cy="1112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ro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res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re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repeatCount="indefinite" fill="remove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304800" y="1646237"/>
            <a:ext cx="4876800" cy="4525963"/>
            <a:chOff x="974" y="1008"/>
            <a:chExt cx="3812" cy="2851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74" y="1008"/>
              <a:ext cx="3812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952" y="3091"/>
              <a:ext cx="603" cy="4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26" y="485"/>
                </a:cxn>
                <a:cxn ang="0">
                  <a:pos x="603" y="496"/>
                </a:cxn>
                <a:cxn ang="0">
                  <a:pos x="586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03" h="496">
                  <a:moveTo>
                    <a:pt x="0" y="48"/>
                  </a:moveTo>
                  <a:lnTo>
                    <a:pt x="126" y="485"/>
                  </a:lnTo>
                  <a:lnTo>
                    <a:pt x="603" y="496"/>
                  </a:lnTo>
                  <a:lnTo>
                    <a:pt x="586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D100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4034" y="3393"/>
              <a:ext cx="521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1" y="0"/>
                </a:cxn>
                <a:cxn ang="0">
                  <a:pos x="487" y="210"/>
                </a:cxn>
                <a:cxn ang="0">
                  <a:pos x="44" y="19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1" h="210">
                  <a:moveTo>
                    <a:pt x="0" y="0"/>
                  </a:moveTo>
                  <a:lnTo>
                    <a:pt x="521" y="0"/>
                  </a:lnTo>
                  <a:lnTo>
                    <a:pt x="487" y="210"/>
                  </a:lnTo>
                  <a:lnTo>
                    <a:pt x="44" y="1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559" y="1047"/>
              <a:ext cx="3204" cy="2784"/>
            </a:xfrm>
            <a:custGeom>
              <a:avLst/>
              <a:gdLst/>
              <a:ahLst/>
              <a:cxnLst>
                <a:cxn ang="0">
                  <a:pos x="34" y="2349"/>
                </a:cxn>
                <a:cxn ang="0">
                  <a:pos x="78" y="2410"/>
                </a:cxn>
                <a:cxn ang="0">
                  <a:pos x="133" y="2479"/>
                </a:cxn>
                <a:cxn ang="0">
                  <a:pos x="191" y="2556"/>
                </a:cxn>
                <a:cxn ang="0">
                  <a:pos x="249" y="2630"/>
                </a:cxn>
                <a:cxn ang="0">
                  <a:pos x="300" y="2696"/>
                </a:cxn>
                <a:cxn ang="0">
                  <a:pos x="358" y="2770"/>
                </a:cxn>
                <a:cxn ang="0">
                  <a:pos x="426" y="2778"/>
                </a:cxn>
                <a:cxn ang="0">
                  <a:pos x="508" y="2778"/>
                </a:cxn>
                <a:cxn ang="0">
                  <a:pos x="617" y="2781"/>
                </a:cxn>
                <a:cxn ang="0">
                  <a:pos x="736" y="2784"/>
                </a:cxn>
                <a:cxn ang="0">
                  <a:pos x="856" y="2784"/>
                </a:cxn>
                <a:cxn ang="0">
                  <a:pos x="972" y="2784"/>
                </a:cxn>
                <a:cxn ang="0">
                  <a:pos x="1067" y="2778"/>
                </a:cxn>
                <a:cxn ang="0">
                  <a:pos x="1173" y="2762"/>
                </a:cxn>
                <a:cxn ang="0">
                  <a:pos x="1278" y="2733"/>
                </a:cxn>
                <a:cxn ang="0">
                  <a:pos x="1415" y="2691"/>
                </a:cxn>
                <a:cxn ang="0">
                  <a:pos x="1558" y="2643"/>
                </a:cxn>
                <a:cxn ang="0">
                  <a:pos x="1691" y="2593"/>
                </a:cxn>
                <a:cxn ang="0">
                  <a:pos x="1807" y="2532"/>
                </a:cxn>
                <a:cxn ang="0">
                  <a:pos x="1909" y="2460"/>
                </a:cxn>
                <a:cxn ang="0">
                  <a:pos x="2001" y="2394"/>
                </a:cxn>
                <a:cxn ang="0">
                  <a:pos x="2090" y="2325"/>
                </a:cxn>
                <a:cxn ang="0">
                  <a:pos x="2175" y="2256"/>
                </a:cxn>
                <a:cxn ang="0">
                  <a:pos x="2298" y="2161"/>
                </a:cxn>
                <a:cxn ang="0">
                  <a:pos x="2996" y="2081"/>
                </a:cxn>
                <a:cxn ang="0">
                  <a:pos x="3024" y="2010"/>
                </a:cxn>
                <a:cxn ang="0">
                  <a:pos x="3044" y="1941"/>
                </a:cxn>
                <a:cxn ang="0">
                  <a:pos x="3075" y="1861"/>
                </a:cxn>
                <a:cxn ang="0">
                  <a:pos x="3102" y="1768"/>
                </a:cxn>
                <a:cxn ang="0">
                  <a:pos x="3136" y="1675"/>
                </a:cxn>
                <a:cxn ang="0">
                  <a:pos x="3164" y="1583"/>
                </a:cxn>
                <a:cxn ang="0">
                  <a:pos x="3187" y="1500"/>
                </a:cxn>
                <a:cxn ang="0">
                  <a:pos x="3204" y="1432"/>
                </a:cxn>
                <a:cxn ang="0">
                  <a:pos x="3204" y="1325"/>
                </a:cxn>
                <a:cxn ang="0">
                  <a:pos x="3191" y="1161"/>
                </a:cxn>
                <a:cxn ang="0">
                  <a:pos x="3170" y="965"/>
                </a:cxn>
                <a:cxn ang="0">
                  <a:pos x="3140" y="750"/>
                </a:cxn>
                <a:cxn ang="0">
                  <a:pos x="3112" y="535"/>
                </a:cxn>
                <a:cxn ang="0">
                  <a:pos x="3078" y="334"/>
                </a:cxn>
                <a:cxn ang="0">
                  <a:pos x="3054" y="172"/>
                </a:cxn>
                <a:cxn ang="0">
                  <a:pos x="3037" y="58"/>
                </a:cxn>
                <a:cxn ang="0">
                  <a:pos x="2301" y="164"/>
                </a:cxn>
                <a:cxn ang="0">
                  <a:pos x="2202" y="119"/>
                </a:cxn>
                <a:cxn ang="0">
                  <a:pos x="2100" y="82"/>
                </a:cxn>
                <a:cxn ang="0">
                  <a:pos x="2011" y="53"/>
                </a:cxn>
                <a:cxn ang="0">
                  <a:pos x="1906" y="26"/>
                </a:cxn>
                <a:cxn ang="0">
                  <a:pos x="1800" y="10"/>
                </a:cxn>
                <a:cxn ang="0">
                  <a:pos x="1691" y="0"/>
                </a:cxn>
                <a:cxn ang="0">
                  <a:pos x="1589" y="8"/>
                </a:cxn>
                <a:cxn ang="0">
                  <a:pos x="1108" y="1840"/>
                </a:cxn>
                <a:cxn ang="0">
                  <a:pos x="1009" y="1914"/>
                </a:cxn>
                <a:cxn ang="0">
                  <a:pos x="873" y="2012"/>
                </a:cxn>
                <a:cxn ang="0">
                  <a:pos x="740" y="2092"/>
                </a:cxn>
                <a:cxn ang="0">
                  <a:pos x="634" y="2131"/>
                </a:cxn>
                <a:cxn ang="0">
                  <a:pos x="539" y="2155"/>
                </a:cxn>
                <a:cxn ang="0">
                  <a:pos x="450" y="2179"/>
                </a:cxn>
                <a:cxn ang="0">
                  <a:pos x="348" y="2203"/>
                </a:cxn>
                <a:cxn ang="0">
                  <a:pos x="252" y="2227"/>
                </a:cxn>
                <a:cxn ang="0">
                  <a:pos x="160" y="2251"/>
                </a:cxn>
                <a:cxn ang="0">
                  <a:pos x="85" y="2272"/>
                </a:cxn>
                <a:cxn ang="0">
                  <a:pos x="0" y="2293"/>
                </a:cxn>
              </a:cxnLst>
              <a:rect l="0" t="0" r="r" b="b"/>
              <a:pathLst>
                <a:path w="3204" h="2784">
                  <a:moveTo>
                    <a:pt x="0" y="2293"/>
                  </a:moveTo>
                  <a:lnTo>
                    <a:pt x="0" y="2299"/>
                  </a:lnTo>
                  <a:lnTo>
                    <a:pt x="3" y="2304"/>
                  </a:lnTo>
                  <a:lnTo>
                    <a:pt x="7" y="2312"/>
                  </a:lnTo>
                  <a:lnTo>
                    <a:pt x="17" y="2322"/>
                  </a:lnTo>
                  <a:lnTo>
                    <a:pt x="21" y="2336"/>
                  </a:lnTo>
                  <a:lnTo>
                    <a:pt x="34" y="2349"/>
                  </a:lnTo>
                  <a:lnTo>
                    <a:pt x="38" y="2354"/>
                  </a:lnTo>
                  <a:lnTo>
                    <a:pt x="44" y="2362"/>
                  </a:lnTo>
                  <a:lnTo>
                    <a:pt x="51" y="2373"/>
                  </a:lnTo>
                  <a:lnTo>
                    <a:pt x="58" y="2383"/>
                  </a:lnTo>
                  <a:lnTo>
                    <a:pt x="65" y="2391"/>
                  </a:lnTo>
                  <a:lnTo>
                    <a:pt x="72" y="2399"/>
                  </a:lnTo>
                  <a:lnTo>
                    <a:pt x="78" y="2410"/>
                  </a:lnTo>
                  <a:lnTo>
                    <a:pt x="85" y="2418"/>
                  </a:lnTo>
                  <a:lnTo>
                    <a:pt x="89" y="2428"/>
                  </a:lnTo>
                  <a:lnTo>
                    <a:pt x="99" y="2439"/>
                  </a:lnTo>
                  <a:lnTo>
                    <a:pt x="106" y="2450"/>
                  </a:lnTo>
                  <a:lnTo>
                    <a:pt x="116" y="2460"/>
                  </a:lnTo>
                  <a:lnTo>
                    <a:pt x="123" y="2471"/>
                  </a:lnTo>
                  <a:lnTo>
                    <a:pt x="133" y="2479"/>
                  </a:lnTo>
                  <a:lnTo>
                    <a:pt x="136" y="2492"/>
                  </a:lnTo>
                  <a:lnTo>
                    <a:pt x="150" y="2503"/>
                  </a:lnTo>
                  <a:lnTo>
                    <a:pt x="157" y="2511"/>
                  </a:lnTo>
                  <a:lnTo>
                    <a:pt x="164" y="2524"/>
                  </a:lnTo>
                  <a:lnTo>
                    <a:pt x="174" y="2534"/>
                  </a:lnTo>
                  <a:lnTo>
                    <a:pt x="184" y="2548"/>
                  </a:lnTo>
                  <a:lnTo>
                    <a:pt x="191" y="2556"/>
                  </a:lnTo>
                  <a:lnTo>
                    <a:pt x="198" y="2569"/>
                  </a:lnTo>
                  <a:lnTo>
                    <a:pt x="208" y="2577"/>
                  </a:lnTo>
                  <a:lnTo>
                    <a:pt x="215" y="2590"/>
                  </a:lnTo>
                  <a:lnTo>
                    <a:pt x="222" y="2598"/>
                  </a:lnTo>
                  <a:lnTo>
                    <a:pt x="232" y="2611"/>
                  </a:lnTo>
                  <a:lnTo>
                    <a:pt x="239" y="2619"/>
                  </a:lnTo>
                  <a:lnTo>
                    <a:pt x="249" y="2630"/>
                  </a:lnTo>
                  <a:lnTo>
                    <a:pt x="256" y="2641"/>
                  </a:lnTo>
                  <a:lnTo>
                    <a:pt x="263" y="2651"/>
                  </a:lnTo>
                  <a:lnTo>
                    <a:pt x="269" y="2659"/>
                  </a:lnTo>
                  <a:lnTo>
                    <a:pt x="280" y="2670"/>
                  </a:lnTo>
                  <a:lnTo>
                    <a:pt x="286" y="2678"/>
                  </a:lnTo>
                  <a:lnTo>
                    <a:pt x="293" y="2688"/>
                  </a:lnTo>
                  <a:lnTo>
                    <a:pt x="300" y="2696"/>
                  </a:lnTo>
                  <a:lnTo>
                    <a:pt x="307" y="2704"/>
                  </a:lnTo>
                  <a:lnTo>
                    <a:pt x="317" y="2717"/>
                  </a:lnTo>
                  <a:lnTo>
                    <a:pt x="327" y="2733"/>
                  </a:lnTo>
                  <a:lnTo>
                    <a:pt x="338" y="2744"/>
                  </a:lnTo>
                  <a:lnTo>
                    <a:pt x="348" y="2755"/>
                  </a:lnTo>
                  <a:lnTo>
                    <a:pt x="351" y="2762"/>
                  </a:lnTo>
                  <a:lnTo>
                    <a:pt x="358" y="2770"/>
                  </a:lnTo>
                  <a:lnTo>
                    <a:pt x="361" y="2773"/>
                  </a:lnTo>
                  <a:lnTo>
                    <a:pt x="365" y="2776"/>
                  </a:lnTo>
                  <a:lnTo>
                    <a:pt x="372" y="2776"/>
                  </a:lnTo>
                  <a:lnTo>
                    <a:pt x="378" y="2776"/>
                  </a:lnTo>
                  <a:lnTo>
                    <a:pt x="392" y="2776"/>
                  </a:lnTo>
                  <a:lnTo>
                    <a:pt x="406" y="2776"/>
                  </a:lnTo>
                  <a:lnTo>
                    <a:pt x="426" y="2778"/>
                  </a:lnTo>
                  <a:lnTo>
                    <a:pt x="433" y="2778"/>
                  </a:lnTo>
                  <a:lnTo>
                    <a:pt x="447" y="2778"/>
                  </a:lnTo>
                  <a:lnTo>
                    <a:pt x="460" y="2778"/>
                  </a:lnTo>
                  <a:lnTo>
                    <a:pt x="471" y="2778"/>
                  </a:lnTo>
                  <a:lnTo>
                    <a:pt x="484" y="2778"/>
                  </a:lnTo>
                  <a:lnTo>
                    <a:pt x="498" y="2778"/>
                  </a:lnTo>
                  <a:lnTo>
                    <a:pt x="508" y="2778"/>
                  </a:lnTo>
                  <a:lnTo>
                    <a:pt x="522" y="2778"/>
                  </a:lnTo>
                  <a:lnTo>
                    <a:pt x="535" y="2778"/>
                  </a:lnTo>
                  <a:lnTo>
                    <a:pt x="552" y="2778"/>
                  </a:lnTo>
                  <a:lnTo>
                    <a:pt x="566" y="2778"/>
                  </a:lnTo>
                  <a:lnTo>
                    <a:pt x="586" y="2781"/>
                  </a:lnTo>
                  <a:lnTo>
                    <a:pt x="600" y="2781"/>
                  </a:lnTo>
                  <a:lnTo>
                    <a:pt x="617" y="2781"/>
                  </a:lnTo>
                  <a:lnTo>
                    <a:pt x="631" y="2781"/>
                  </a:lnTo>
                  <a:lnTo>
                    <a:pt x="651" y="2784"/>
                  </a:lnTo>
                  <a:lnTo>
                    <a:pt x="665" y="2784"/>
                  </a:lnTo>
                  <a:lnTo>
                    <a:pt x="682" y="2784"/>
                  </a:lnTo>
                  <a:lnTo>
                    <a:pt x="702" y="2784"/>
                  </a:lnTo>
                  <a:lnTo>
                    <a:pt x="719" y="2784"/>
                  </a:lnTo>
                  <a:lnTo>
                    <a:pt x="736" y="2784"/>
                  </a:lnTo>
                  <a:lnTo>
                    <a:pt x="753" y="2784"/>
                  </a:lnTo>
                  <a:lnTo>
                    <a:pt x="770" y="2784"/>
                  </a:lnTo>
                  <a:lnTo>
                    <a:pt x="788" y="2784"/>
                  </a:lnTo>
                  <a:lnTo>
                    <a:pt x="805" y="2784"/>
                  </a:lnTo>
                  <a:lnTo>
                    <a:pt x="822" y="2784"/>
                  </a:lnTo>
                  <a:lnTo>
                    <a:pt x="839" y="2784"/>
                  </a:lnTo>
                  <a:lnTo>
                    <a:pt x="856" y="2784"/>
                  </a:lnTo>
                  <a:lnTo>
                    <a:pt x="873" y="2784"/>
                  </a:lnTo>
                  <a:lnTo>
                    <a:pt x="890" y="2784"/>
                  </a:lnTo>
                  <a:lnTo>
                    <a:pt x="907" y="2784"/>
                  </a:lnTo>
                  <a:lnTo>
                    <a:pt x="924" y="2784"/>
                  </a:lnTo>
                  <a:lnTo>
                    <a:pt x="938" y="2784"/>
                  </a:lnTo>
                  <a:lnTo>
                    <a:pt x="955" y="2784"/>
                  </a:lnTo>
                  <a:lnTo>
                    <a:pt x="972" y="2784"/>
                  </a:lnTo>
                  <a:lnTo>
                    <a:pt x="989" y="2784"/>
                  </a:lnTo>
                  <a:lnTo>
                    <a:pt x="999" y="2781"/>
                  </a:lnTo>
                  <a:lnTo>
                    <a:pt x="1016" y="2781"/>
                  </a:lnTo>
                  <a:lnTo>
                    <a:pt x="1030" y="2778"/>
                  </a:lnTo>
                  <a:lnTo>
                    <a:pt x="1043" y="2778"/>
                  </a:lnTo>
                  <a:lnTo>
                    <a:pt x="1057" y="2778"/>
                  </a:lnTo>
                  <a:lnTo>
                    <a:pt x="1067" y="2778"/>
                  </a:lnTo>
                  <a:lnTo>
                    <a:pt x="1081" y="2778"/>
                  </a:lnTo>
                  <a:lnTo>
                    <a:pt x="1094" y="2778"/>
                  </a:lnTo>
                  <a:lnTo>
                    <a:pt x="1115" y="2776"/>
                  </a:lnTo>
                  <a:lnTo>
                    <a:pt x="1135" y="2773"/>
                  </a:lnTo>
                  <a:lnTo>
                    <a:pt x="1149" y="2770"/>
                  </a:lnTo>
                  <a:lnTo>
                    <a:pt x="1163" y="2768"/>
                  </a:lnTo>
                  <a:lnTo>
                    <a:pt x="1173" y="2762"/>
                  </a:lnTo>
                  <a:lnTo>
                    <a:pt x="1183" y="2760"/>
                  </a:lnTo>
                  <a:lnTo>
                    <a:pt x="1197" y="2755"/>
                  </a:lnTo>
                  <a:lnTo>
                    <a:pt x="1214" y="2752"/>
                  </a:lnTo>
                  <a:lnTo>
                    <a:pt x="1224" y="2747"/>
                  </a:lnTo>
                  <a:lnTo>
                    <a:pt x="1241" y="2741"/>
                  </a:lnTo>
                  <a:lnTo>
                    <a:pt x="1258" y="2739"/>
                  </a:lnTo>
                  <a:lnTo>
                    <a:pt x="1278" y="2733"/>
                  </a:lnTo>
                  <a:lnTo>
                    <a:pt x="1292" y="2725"/>
                  </a:lnTo>
                  <a:lnTo>
                    <a:pt x="1312" y="2720"/>
                  </a:lnTo>
                  <a:lnTo>
                    <a:pt x="1333" y="2715"/>
                  </a:lnTo>
                  <a:lnTo>
                    <a:pt x="1353" y="2709"/>
                  </a:lnTo>
                  <a:lnTo>
                    <a:pt x="1374" y="2704"/>
                  </a:lnTo>
                  <a:lnTo>
                    <a:pt x="1394" y="2696"/>
                  </a:lnTo>
                  <a:lnTo>
                    <a:pt x="1415" y="2691"/>
                  </a:lnTo>
                  <a:lnTo>
                    <a:pt x="1435" y="2686"/>
                  </a:lnTo>
                  <a:lnTo>
                    <a:pt x="1456" y="2678"/>
                  </a:lnTo>
                  <a:lnTo>
                    <a:pt x="1476" y="2672"/>
                  </a:lnTo>
                  <a:lnTo>
                    <a:pt x="1497" y="2664"/>
                  </a:lnTo>
                  <a:lnTo>
                    <a:pt x="1517" y="2659"/>
                  </a:lnTo>
                  <a:lnTo>
                    <a:pt x="1537" y="2651"/>
                  </a:lnTo>
                  <a:lnTo>
                    <a:pt x="1558" y="2643"/>
                  </a:lnTo>
                  <a:lnTo>
                    <a:pt x="1578" y="2638"/>
                  </a:lnTo>
                  <a:lnTo>
                    <a:pt x="1599" y="2630"/>
                  </a:lnTo>
                  <a:lnTo>
                    <a:pt x="1616" y="2622"/>
                  </a:lnTo>
                  <a:lnTo>
                    <a:pt x="1636" y="2617"/>
                  </a:lnTo>
                  <a:lnTo>
                    <a:pt x="1653" y="2609"/>
                  </a:lnTo>
                  <a:lnTo>
                    <a:pt x="1674" y="2603"/>
                  </a:lnTo>
                  <a:lnTo>
                    <a:pt x="1691" y="2593"/>
                  </a:lnTo>
                  <a:lnTo>
                    <a:pt x="1705" y="2587"/>
                  </a:lnTo>
                  <a:lnTo>
                    <a:pt x="1722" y="2580"/>
                  </a:lnTo>
                  <a:lnTo>
                    <a:pt x="1739" y="2574"/>
                  </a:lnTo>
                  <a:lnTo>
                    <a:pt x="1752" y="2566"/>
                  </a:lnTo>
                  <a:lnTo>
                    <a:pt x="1769" y="2556"/>
                  </a:lnTo>
                  <a:lnTo>
                    <a:pt x="1786" y="2545"/>
                  </a:lnTo>
                  <a:lnTo>
                    <a:pt x="1807" y="2532"/>
                  </a:lnTo>
                  <a:lnTo>
                    <a:pt x="1827" y="2516"/>
                  </a:lnTo>
                  <a:lnTo>
                    <a:pt x="1848" y="2503"/>
                  </a:lnTo>
                  <a:lnTo>
                    <a:pt x="1861" y="2492"/>
                  </a:lnTo>
                  <a:lnTo>
                    <a:pt x="1875" y="2487"/>
                  </a:lnTo>
                  <a:lnTo>
                    <a:pt x="1885" y="2476"/>
                  </a:lnTo>
                  <a:lnTo>
                    <a:pt x="1899" y="2471"/>
                  </a:lnTo>
                  <a:lnTo>
                    <a:pt x="1909" y="2460"/>
                  </a:lnTo>
                  <a:lnTo>
                    <a:pt x="1923" y="2450"/>
                  </a:lnTo>
                  <a:lnTo>
                    <a:pt x="1933" y="2442"/>
                  </a:lnTo>
                  <a:lnTo>
                    <a:pt x="1947" y="2431"/>
                  </a:lnTo>
                  <a:lnTo>
                    <a:pt x="1957" y="2420"/>
                  </a:lnTo>
                  <a:lnTo>
                    <a:pt x="1974" y="2413"/>
                  </a:lnTo>
                  <a:lnTo>
                    <a:pt x="1984" y="2402"/>
                  </a:lnTo>
                  <a:lnTo>
                    <a:pt x="2001" y="2394"/>
                  </a:lnTo>
                  <a:lnTo>
                    <a:pt x="2011" y="2383"/>
                  </a:lnTo>
                  <a:lnTo>
                    <a:pt x="2025" y="2373"/>
                  </a:lnTo>
                  <a:lnTo>
                    <a:pt x="2039" y="2362"/>
                  </a:lnTo>
                  <a:lnTo>
                    <a:pt x="2052" y="2354"/>
                  </a:lnTo>
                  <a:lnTo>
                    <a:pt x="2062" y="2344"/>
                  </a:lnTo>
                  <a:lnTo>
                    <a:pt x="2079" y="2336"/>
                  </a:lnTo>
                  <a:lnTo>
                    <a:pt x="2090" y="2325"/>
                  </a:lnTo>
                  <a:lnTo>
                    <a:pt x="2107" y="2314"/>
                  </a:lnTo>
                  <a:lnTo>
                    <a:pt x="2117" y="2304"/>
                  </a:lnTo>
                  <a:lnTo>
                    <a:pt x="2127" y="2293"/>
                  </a:lnTo>
                  <a:lnTo>
                    <a:pt x="2141" y="2285"/>
                  </a:lnTo>
                  <a:lnTo>
                    <a:pt x="2154" y="2275"/>
                  </a:lnTo>
                  <a:lnTo>
                    <a:pt x="2165" y="2264"/>
                  </a:lnTo>
                  <a:lnTo>
                    <a:pt x="2175" y="2256"/>
                  </a:lnTo>
                  <a:lnTo>
                    <a:pt x="2189" y="2245"/>
                  </a:lnTo>
                  <a:lnTo>
                    <a:pt x="2202" y="2238"/>
                  </a:lnTo>
                  <a:lnTo>
                    <a:pt x="2223" y="2219"/>
                  </a:lnTo>
                  <a:lnTo>
                    <a:pt x="2243" y="2203"/>
                  </a:lnTo>
                  <a:lnTo>
                    <a:pt x="2264" y="2187"/>
                  </a:lnTo>
                  <a:lnTo>
                    <a:pt x="2284" y="2174"/>
                  </a:lnTo>
                  <a:lnTo>
                    <a:pt x="2298" y="2161"/>
                  </a:lnTo>
                  <a:lnTo>
                    <a:pt x="2311" y="2150"/>
                  </a:lnTo>
                  <a:lnTo>
                    <a:pt x="2325" y="2137"/>
                  </a:lnTo>
                  <a:lnTo>
                    <a:pt x="2339" y="2129"/>
                  </a:lnTo>
                  <a:lnTo>
                    <a:pt x="2356" y="2118"/>
                  </a:lnTo>
                  <a:lnTo>
                    <a:pt x="2359" y="2116"/>
                  </a:lnTo>
                  <a:lnTo>
                    <a:pt x="2996" y="2084"/>
                  </a:lnTo>
                  <a:lnTo>
                    <a:pt x="2996" y="2081"/>
                  </a:lnTo>
                  <a:lnTo>
                    <a:pt x="2996" y="2078"/>
                  </a:lnTo>
                  <a:lnTo>
                    <a:pt x="3000" y="2070"/>
                  </a:lnTo>
                  <a:lnTo>
                    <a:pt x="3003" y="2063"/>
                  </a:lnTo>
                  <a:lnTo>
                    <a:pt x="3007" y="2052"/>
                  </a:lnTo>
                  <a:lnTo>
                    <a:pt x="3010" y="2039"/>
                  </a:lnTo>
                  <a:lnTo>
                    <a:pt x="3017" y="2025"/>
                  </a:lnTo>
                  <a:lnTo>
                    <a:pt x="3024" y="2010"/>
                  </a:lnTo>
                  <a:lnTo>
                    <a:pt x="3024" y="2002"/>
                  </a:lnTo>
                  <a:lnTo>
                    <a:pt x="3031" y="1991"/>
                  </a:lnTo>
                  <a:lnTo>
                    <a:pt x="3031" y="1980"/>
                  </a:lnTo>
                  <a:lnTo>
                    <a:pt x="3034" y="1972"/>
                  </a:lnTo>
                  <a:lnTo>
                    <a:pt x="3037" y="1962"/>
                  </a:lnTo>
                  <a:lnTo>
                    <a:pt x="3041" y="1951"/>
                  </a:lnTo>
                  <a:lnTo>
                    <a:pt x="3044" y="1941"/>
                  </a:lnTo>
                  <a:lnTo>
                    <a:pt x="3051" y="1933"/>
                  </a:lnTo>
                  <a:lnTo>
                    <a:pt x="3051" y="1919"/>
                  </a:lnTo>
                  <a:lnTo>
                    <a:pt x="3058" y="1906"/>
                  </a:lnTo>
                  <a:lnTo>
                    <a:pt x="3061" y="1896"/>
                  </a:lnTo>
                  <a:lnTo>
                    <a:pt x="3065" y="1885"/>
                  </a:lnTo>
                  <a:lnTo>
                    <a:pt x="3071" y="1872"/>
                  </a:lnTo>
                  <a:lnTo>
                    <a:pt x="3075" y="1861"/>
                  </a:lnTo>
                  <a:lnTo>
                    <a:pt x="3078" y="1848"/>
                  </a:lnTo>
                  <a:lnTo>
                    <a:pt x="3085" y="1837"/>
                  </a:lnTo>
                  <a:lnTo>
                    <a:pt x="3089" y="1821"/>
                  </a:lnTo>
                  <a:lnTo>
                    <a:pt x="3092" y="1808"/>
                  </a:lnTo>
                  <a:lnTo>
                    <a:pt x="3095" y="1795"/>
                  </a:lnTo>
                  <a:lnTo>
                    <a:pt x="3102" y="1784"/>
                  </a:lnTo>
                  <a:lnTo>
                    <a:pt x="3102" y="1768"/>
                  </a:lnTo>
                  <a:lnTo>
                    <a:pt x="3109" y="1755"/>
                  </a:lnTo>
                  <a:lnTo>
                    <a:pt x="3112" y="1742"/>
                  </a:lnTo>
                  <a:lnTo>
                    <a:pt x="3119" y="1728"/>
                  </a:lnTo>
                  <a:lnTo>
                    <a:pt x="3123" y="1715"/>
                  </a:lnTo>
                  <a:lnTo>
                    <a:pt x="3126" y="1702"/>
                  </a:lnTo>
                  <a:lnTo>
                    <a:pt x="3129" y="1689"/>
                  </a:lnTo>
                  <a:lnTo>
                    <a:pt x="3136" y="1675"/>
                  </a:lnTo>
                  <a:lnTo>
                    <a:pt x="3140" y="1660"/>
                  </a:lnTo>
                  <a:lnTo>
                    <a:pt x="3143" y="1646"/>
                  </a:lnTo>
                  <a:lnTo>
                    <a:pt x="3146" y="1636"/>
                  </a:lnTo>
                  <a:lnTo>
                    <a:pt x="3153" y="1622"/>
                  </a:lnTo>
                  <a:lnTo>
                    <a:pt x="3157" y="1609"/>
                  </a:lnTo>
                  <a:lnTo>
                    <a:pt x="3160" y="1596"/>
                  </a:lnTo>
                  <a:lnTo>
                    <a:pt x="3164" y="1583"/>
                  </a:lnTo>
                  <a:lnTo>
                    <a:pt x="3167" y="1572"/>
                  </a:lnTo>
                  <a:lnTo>
                    <a:pt x="3170" y="1559"/>
                  </a:lnTo>
                  <a:lnTo>
                    <a:pt x="3174" y="1548"/>
                  </a:lnTo>
                  <a:lnTo>
                    <a:pt x="3177" y="1535"/>
                  </a:lnTo>
                  <a:lnTo>
                    <a:pt x="3181" y="1524"/>
                  </a:lnTo>
                  <a:lnTo>
                    <a:pt x="3184" y="1511"/>
                  </a:lnTo>
                  <a:lnTo>
                    <a:pt x="3187" y="1500"/>
                  </a:lnTo>
                  <a:lnTo>
                    <a:pt x="3187" y="1490"/>
                  </a:lnTo>
                  <a:lnTo>
                    <a:pt x="3194" y="1482"/>
                  </a:lnTo>
                  <a:lnTo>
                    <a:pt x="3194" y="1471"/>
                  </a:lnTo>
                  <a:lnTo>
                    <a:pt x="3198" y="1461"/>
                  </a:lnTo>
                  <a:lnTo>
                    <a:pt x="3198" y="1450"/>
                  </a:lnTo>
                  <a:lnTo>
                    <a:pt x="3204" y="1442"/>
                  </a:lnTo>
                  <a:lnTo>
                    <a:pt x="3204" y="1432"/>
                  </a:lnTo>
                  <a:lnTo>
                    <a:pt x="3204" y="1421"/>
                  </a:lnTo>
                  <a:lnTo>
                    <a:pt x="3204" y="1405"/>
                  </a:lnTo>
                  <a:lnTo>
                    <a:pt x="3204" y="1392"/>
                  </a:lnTo>
                  <a:lnTo>
                    <a:pt x="3204" y="1376"/>
                  </a:lnTo>
                  <a:lnTo>
                    <a:pt x="3204" y="1360"/>
                  </a:lnTo>
                  <a:lnTo>
                    <a:pt x="3204" y="1344"/>
                  </a:lnTo>
                  <a:lnTo>
                    <a:pt x="3204" y="1325"/>
                  </a:lnTo>
                  <a:lnTo>
                    <a:pt x="3204" y="1302"/>
                  </a:lnTo>
                  <a:lnTo>
                    <a:pt x="3201" y="1280"/>
                  </a:lnTo>
                  <a:lnTo>
                    <a:pt x="3198" y="1259"/>
                  </a:lnTo>
                  <a:lnTo>
                    <a:pt x="3198" y="1238"/>
                  </a:lnTo>
                  <a:lnTo>
                    <a:pt x="3194" y="1211"/>
                  </a:lnTo>
                  <a:lnTo>
                    <a:pt x="3194" y="1188"/>
                  </a:lnTo>
                  <a:lnTo>
                    <a:pt x="3191" y="1161"/>
                  </a:lnTo>
                  <a:lnTo>
                    <a:pt x="3191" y="1137"/>
                  </a:lnTo>
                  <a:lnTo>
                    <a:pt x="3187" y="1108"/>
                  </a:lnTo>
                  <a:lnTo>
                    <a:pt x="3181" y="1082"/>
                  </a:lnTo>
                  <a:lnTo>
                    <a:pt x="3177" y="1052"/>
                  </a:lnTo>
                  <a:lnTo>
                    <a:pt x="3177" y="1026"/>
                  </a:lnTo>
                  <a:lnTo>
                    <a:pt x="3170" y="994"/>
                  </a:lnTo>
                  <a:lnTo>
                    <a:pt x="3170" y="965"/>
                  </a:lnTo>
                  <a:lnTo>
                    <a:pt x="3167" y="936"/>
                  </a:lnTo>
                  <a:lnTo>
                    <a:pt x="3164" y="907"/>
                  </a:lnTo>
                  <a:lnTo>
                    <a:pt x="3157" y="872"/>
                  </a:lnTo>
                  <a:lnTo>
                    <a:pt x="3153" y="843"/>
                  </a:lnTo>
                  <a:lnTo>
                    <a:pt x="3150" y="811"/>
                  </a:lnTo>
                  <a:lnTo>
                    <a:pt x="3146" y="782"/>
                  </a:lnTo>
                  <a:lnTo>
                    <a:pt x="3140" y="750"/>
                  </a:lnTo>
                  <a:lnTo>
                    <a:pt x="3136" y="721"/>
                  </a:lnTo>
                  <a:lnTo>
                    <a:pt x="3133" y="689"/>
                  </a:lnTo>
                  <a:lnTo>
                    <a:pt x="3129" y="660"/>
                  </a:lnTo>
                  <a:lnTo>
                    <a:pt x="3126" y="626"/>
                  </a:lnTo>
                  <a:lnTo>
                    <a:pt x="3119" y="596"/>
                  </a:lnTo>
                  <a:lnTo>
                    <a:pt x="3116" y="565"/>
                  </a:lnTo>
                  <a:lnTo>
                    <a:pt x="3112" y="535"/>
                  </a:lnTo>
                  <a:lnTo>
                    <a:pt x="3106" y="504"/>
                  </a:lnTo>
                  <a:lnTo>
                    <a:pt x="3102" y="474"/>
                  </a:lnTo>
                  <a:lnTo>
                    <a:pt x="3099" y="445"/>
                  </a:lnTo>
                  <a:lnTo>
                    <a:pt x="3092" y="419"/>
                  </a:lnTo>
                  <a:lnTo>
                    <a:pt x="3089" y="390"/>
                  </a:lnTo>
                  <a:lnTo>
                    <a:pt x="3082" y="363"/>
                  </a:lnTo>
                  <a:lnTo>
                    <a:pt x="3078" y="334"/>
                  </a:lnTo>
                  <a:lnTo>
                    <a:pt x="3075" y="310"/>
                  </a:lnTo>
                  <a:lnTo>
                    <a:pt x="3071" y="284"/>
                  </a:lnTo>
                  <a:lnTo>
                    <a:pt x="3068" y="260"/>
                  </a:lnTo>
                  <a:lnTo>
                    <a:pt x="3065" y="236"/>
                  </a:lnTo>
                  <a:lnTo>
                    <a:pt x="3061" y="215"/>
                  </a:lnTo>
                  <a:lnTo>
                    <a:pt x="3058" y="191"/>
                  </a:lnTo>
                  <a:lnTo>
                    <a:pt x="3054" y="172"/>
                  </a:lnTo>
                  <a:lnTo>
                    <a:pt x="3051" y="151"/>
                  </a:lnTo>
                  <a:lnTo>
                    <a:pt x="3051" y="135"/>
                  </a:lnTo>
                  <a:lnTo>
                    <a:pt x="3044" y="117"/>
                  </a:lnTo>
                  <a:lnTo>
                    <a:pt x="3044" y="101"/>
                  </a:lnTo>
                  <a:lnTo>
                    <a:pt x="3041" y="85"/>
                  </a:lnTo>
                  <a:lnTo>
                    <a:pt x="3041" y="74"/>
                  </a:lnTo>
                  <a:lnTo>
                    <a:pt x="3037" y="58"/>
                  </a:lnTo>
                  <a:lnTo>
                    <a:pt x="3034" y="50"/>
                  </a:lnTo>
                  <a:lnTo>
                    <a:pt x="3034" y="40"/>
                  </a:lnTo>
                  <a:lnTo>
                    <a:pt x="3034" y="34"/>
                  </a:lnTo>
                  <a:lnTo>
                    <a:pt x="3034" y="24"/>
                  </a:lnTo>
                  <a:lnTo>
                    <a:pt x="3034" y="21"/>
                  </a:lnTo>
                  <a:lnTo>
                    <a:pt x="2308" y="167"/>
                  </a:lnTo>
                  <a:lnTo>
                    <a:pt x="2301" y="164"/>
                  </a:lnTo>
                  <a:lnTo>
                    <a:pt x="2287" y="156"/>
                  </a:lnTo>
                  <a:lnTo>
                    <a:pt x="2274" y="154"/>
                  </a:lnTo>
                  <a:lnTo>
                    <a:pt x="2264" y="148"/>
                  </a:lnTo>
                  <a:lnTo>
                    <a:pt x="2250" y="140"/>
                  </a:lnTo>
                  <a:lnTo>
                    <a:pt x="2240" y="135"/>
                  </a:lnTo>
                  <a:lnTo>
                    <a:pt x="2219" y="127"/>
                  </a:lnTo>
                  <a:lnTo>
                    <a:pt x="2202" y="119"/>
                  </a:lnTo>
                  <a:lnTo>
                    <a:pt x="2178" y="111"/>
                  </a:lnTo>
                  <a:lnTo>
                    <a:pt x="2161" y="103"/>
                  </a:lnTo>
                  <a:lnTo>
                    <a:pt x="2148" y="101"/>
                  </a:lnTo>
                  <a:lnTo>
                    <a:pt x="2137" y="95"/>
                  </a:lnTo>
                  <a:lnTo>
                    <a:pt x="2124" y="90"/>
                  </a:lnTo>
                  <a:lnTo>
                    <a:pt x="2114" y="87"/>
                  </a:lnTo>
                  <a:lnTo>
                    <a:pt x="2100" y="82"/>
                  </a:lnTo>
                  <a:lnTo>
                    <a:pt x="2090" y="79"/>
                  </a:lnTo>
                  <a:lnTo>
                    <a:pt x="2076" y="74"/>
                  </a:lnTo>
                  <a:lnTo>
                    <a:pt x="2066" y="71"/>
                  </a:lnTo>
                  <a:lnTo>
                    <a:pt x="2052" y="66"/>
                  </a:lnTo>
                  <a:lnTo>
                    <a:pt x="2039" y="61"/>
                  </a:lnTo>
                  <a:lnTo>
                    <a:pt x="2022" y="56"/>
                  </a:lnTo>
                  <a:lnTo>
                    <a:pt x="2011" y="53"/>
                  </a:lnTo>
                  <a:lnTo>
                    <a:pt x="1994" y="48"/>
                  </a:lnTo>
                  <a:lnTo>
                    <a:pt x="1981" y="45"/>
                  </a:lnTo>
                  <a:lnTo>
                    <a:pt x="1964" y="42"/>
                  </a:lnTo>
                  <a:lnTo>
                    <a:pt x="1953" y="37"/>
                  </a:lnTo>
                  <a:lnTo>
                    <a:pt x="1936" y="34"/>
                  </a:lnTo>
                  <a:lnTo>
                    <a:pt x="1923" y="29"/>
                  </a:lnTo>
                  <a:lnTo>
                    <a:pt x="1906" y="26"/>
                  </a:lnTo>
                  <a:lnTo>
                    <a:pt x="1892" y="24"/>
                  </a:lnTo>
                  <a:lnTo>
                    <a:pt x="1875" y="21"/>
                  </a:lnTo>
                  <a:lnTo>
                    <a:pt x="1861" y="18"/>
                  </a:lnTo>
                  <a:lnTo>
                    <a:pt x="1848" y="16"/>
                  </a:lnTo>
                  <a:lnTo>
                    <a:pt x="1831" y="13"/>
                  </a:lnTo>
                  <a:lnTo>
                    <a:pt x="1817" y="10"/>
                  </a:lnTo>
                  <a:lnTo>
                    <a:pt x="1800" y="10"/>
                  </a:lnTo>
                  <a:lnTo>
                    <a:pt x="1783" y="5"/>
                  </a:lnTo>
                  <a:lnTo>
                    <a:pt x="1769" y="5"/>
                  </a:lnTo>
                  <a:lnTo>
                    <a:pt x="1752" y="3"/>
                  </a:lnTo>
                  <a:lnTo>
                    <a:pt x="1739" y="0"/>
                  </a:lnTo>
                  <a:lnTo>
                    <a:pt x="1722" y="0"/>
                  </a:lnTo>
                  <a:lnTo>
                    <a:pt x="1708" y="0"/>
                  </a:lnTo>
                  <a:lnTo>
                    <a:pt x="1691" y="0"/>
                  </a:lnTo>
                  <a:lnTo>
                    <a:pt x="1677" y="0"/>
                  </a:lnTo>
                  <a:lnTo>
                    <a:pt x="1660" y="0"/>
                  </a:lnTo>
                  <a:lnTo>
                    <a:pt x="1647" y="0"/>
                  </a:lnTo>
                  <a:lnTo>
                    <a:pt x="1630" y="0"/>
                  </a:lnTo>
                  <a:lnTo>
                    <a:pt x="1616" y="3"/>
                  </a:lnTo>
                  <a:lnTo>
                    <a:pt x="1599" y="5"/>
                  </a:lnTo>
                  <a:lnTo>
                    <a:pt x="1589" y="8"/>
                  </a:lnTo>
                  <a:lnTo>
                    <a:pt x="1657" y="960"/>
                  </a:lnTo>
                  <a:lnTo>
                    <a:pt x="1537" y="1368"/>
                  </a:lnTo>
                  <a:lnTo>
                    <a:pt x="1145" y="1816"/>
                  </a:lnTo>
                  <a:lnTo>
                    <a:pt x="1139" y="1816"/>
                  </a:lnTo>
                  <a:lnTo>
                    <a:pt x="1128" y="1827"/>
                  </a:lnTo>
                  <a:lnTo>
                    <a:pt x="1118" y="1832"/>
                  </a:lnTo>
                  <a:lnTo>
                    <a:pt x="1108" y="1840"/>
                  </a:lnTo>
                  <a:lnTo>
                    <a:pt x="1098" y="1848"/>
                  </a:lnTo>
                  <a:lnTo>
                    <a:pt x="1088" y="1858"/>
                  </a:lnTo>
                  <a:lnTo>
                    <a:pt x="1070" y="1869"/>
                  </a:lnTo>
                  <a:lnTo>
                    <a:pt x="1057" y="1877"/>
                  </a:lnTo>
                  <a:lnTo>
                    <a:pt x="1040" y="1890"/>
                  </a:lnTo>
                  <a:lnTo>
                    <a:pt x="1026" y="1903"/>
                  </a:lnTo>
                  <a:lnTo>
                    <a:pt x="1009" y="1914"/>
                  </a:lnTo>
                  <a:lnTo>
                    <a:pt x="989" y="1927"/>
                  </a:lnTo>
                  <a:lnTo>
                    <a:pt x="972" y="1943"/>
                  </a:lnTo>
                  <a:lnTo>
                    <a:pt x="955" y="1956"/>
                  </a:lnTo>
                  <a:lnTo>
                    <a:pt x="934" y="1970"/>
                  </a:lnTo>
                  <a:lnTo>
                    <a:pt x="914" y="1986"/>
                  </a:lnTo>
                  <a:lnTo>
                    <a:pt x="893" y="1996"/>
                  </a:lnTo>
                  <a:lnTo>
                    <a:pt x="873" y="2012"/>
                  </a:lnTo>
                  <a:lnTo>
                    <a:pt x="852" y="2023"/>
                  </a:lnTo>
                  <a:lnTo>
                    <a:pt x="832" y="2036"/>
                  </a:lnTo>
                  <a:lnTo>
                    <a:pt x="811" y="2049"/>
                  </a:lnTo>
                  <a:lnTo>
                    <a:pt x="794" y="2063"/>
                  </a:lnTo>
                  <a:lnTo>
                    <a:pt x="777" y="2070"/>
                  </a:lnTo>
                  <a:lnTo>
                    <a:pt x="757" y="2084"/>
                  </a:lnTo>
                  <a:lnTo>
                    <a:pt x="740" y="2092"/>
                  </a:lnTo>
                  <a:lnTo>
                    <a:pt x="723" y="2100"/>
                  </a:lnTo>
                  <a:lnTo>
                    <a:pt x="706" y="2108"/>
                  </a:lnTo>
                  <a:lnTo>
                    <a:pt x="692" y="2116"/>
                  </a:lnTo>
                  <a:lnTo>
                    <a:pt x="678" y="2121"/>
                  </a:lnTo>
                  <a:lnTo>
                    <a:pt x="665" y="2126"/>
                  </a:lnTo>
                  <a:lnTo>
                    <a:pt x="651" y="2129"/>
                  </a:lnTo>
                  <a:lnTo>
                    <a:pt x="634" y="2131"/>
                  </a:lnTo>
                  <a:lnTo>
                    <a:pt x="617" y="2137"/>
                  </a:lnTo>
                  <a:lnTo>
                    <a:pt x="597" y="2142"/>
                  </a:lnTo>
                  <a:lnTo>
                    <a:pt x="586" y="2145"/>
                  </a:lnTo>
                  <a:lnTo>
                    <a:pt x="576" y="2147"/>
                  </a:lnTo>
                  <a:lnTo>
                    <a:pt x="563" y="2150"/>
                  </a:lnTo>
                  <a:lnTo>
                    <a:pt x="552" y="2153"/>
                  </a:lnTo>
                  <a:lnTo>
                    <a:pt x="539" y="2155"/>
                  </a:lnTo>
                  <a:lnTo>
                    <a:pt x="528" y="2158"/>
                  </a:lnTo>
                  <a:lnTo>
                    <a:pt x="515" y="2161"/>
                  </a:lnTo>
                  <a:lnTo>
                    <a:pt x="505" y="2166"/>
                  </a:lnTo>
                  <a:lnTo>
                    <a:pt x="491" y="2169"/>
                  </a:lnTo>
                  <a:lnTo>
                    <a:pt x="474" y="2171"/>
                  </a:lnTo>
                  <a:lnTo>
                    <a:pt x="460" y="2174"/>
                  </a:lnTo>
                  <a:lnTo>
                    <a:pt x="450" y="2179"/>
                  </a:lnTo>
                  <a:lnTo>
                    <a:pt x="433" y="2182"/>
                  </a:lnTo>
                  <a:lnTo>
                    <a:pt x="419" y="2187"/>
                  </a:lnTo>
                  <a:lnTo>
                    <a:pt x="406" y="2190"/>
                  </a:lnTo>
                  <a:lnTo>
                    <a:pt x="392" y="2195"/>
                  </a:lnTo>
                  <a:lnTo>
                    <a:pt x="378" y="2198"/>
                  </a:lnTo>
                  <a:lnTo>
                    <a:pt x="365" y="2200"/>
                  </a:lnTo>
                  <a:lnTo>
                    <a:pt x="348" y="2203"/>
                  </a:lnTo>
                  <a:lnTo>
                    <a:pt x="338" y="2208"/>
                  </a:lnTo>
                  <a:lnTo>
                    <a:pt x="324" y="2211"/>
                  </a:lnTo>
                  <a:lnTo>
                    <a:pt x="307" y="2216"/>
                  </a:lnTo>
                  <a:lnTo>
                    <a:pt x="293" y="2219"/>
                  </a:lnTo>
                  <a:lnTo>
                    <a:pt x="280" y="2224"/>
                  </a:lnTo>
                  <a:lnTo>
                    <a:pt x="266" y="2224"/>
                  </a:lnTo>
                  <a:lnTo>
                    <a:pt x="252" y="2227"/>
                  </a:lnTo>
                  <a:lnTo>
                    <a:pt x="239" y="2232"/>
                  </a:lnTo>
                  <a:lnTo>
                    <a:pt x="225" y="2235"/>
                  </a:lnTo>
                  <a:lnTo>
                    <a:pt x="211" y="2238"/>
                  </a:lnTo>
                  <a:lnTo>
                    <a:pt x="198" y="2240"/>
                  </a:lnTo>
                  <a:lnTo>
                    <a:pt x="184" y="2243"/>
                  </a:lnTo>
                  <a:lnTo>
                    <a:pt x="174" y="2248"/>
                  </a:lnTo>
                  <a:lnTo>
                    <a:pt x="160" y="2251"/>
                  </a:lnTo>
                  <a:lnTo>
                    <a:pt x="150" y="2253"/>
                  </a:lnTo>
                  <a:lnTo>
                    <a:pt x="136" y="2256"/>
                  </a:lnTo>
                  <a:lnTo>
                    <a:pt x="126" y="2261"/>
                  </a:lnTo>
                  <a:lnTo>
                    <a:pt x="113" y="2261"/>
                  </a:lnTo>
                  <a:lnTo>
                    <a:pt x="102" y="2264"/>
                  </a:lnTo>
                  <a:lnTo>
                    <a:pt x="92" y="2269"/>
                  </a:lnTo>
                  <a:lnTo>
                    <a:pt x="85" y="2272"/>
                  </a:lnTo>
                  <a:lnTo>
                    <a:pt x="65" y="2275"/>
                  </a:lnTo>
                  <a:lnTo>
                    <a:pt x="48" y="2280"/>
                  </a:lnTo>
                  <a:lnTo>
                    <a:pt x="34" y="2283"/>
                  </a:lnTo>
                  <a:lnTo>
                    <a:pt x="21" y="2288"/>
                  </a:lnTo>
                  <a:lnTo>
                    <a:pt x="3" y="2291"/>
                  </a:lnTo>
                  <a:lnTo>
                    <a:pt x="0" y="2293"/>
                  </a:lnTo>
                  <a:lnTo>
                    <a:pt x="0" y="2293"/>
                  </a:lnTo>
                  <a:close/>
                </a:path>
              </a:pathLst>
            </a:custGeom>
            <a:solidFill>
              <a:srgbClr val="FFA8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3812" y="1193"/>
              <a:ext cx="311" cy="17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1726"/>
                </a:cxn>
                <a:cxn ang="0">
                  <a:pos x="311" y="1691"/>
                </a:cxn>
                <a:cxn ang="0">
                  <a:pos x="212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1" h="1726">
                  <a:moveTo>
                    <a:pt x="0" y="0"/>
                  </a:moveTo>
                  <a:lnTo>
                    <a:pt x="89" y="1726"/>
                  </a:lnTo>
                  <a:lnTo>
                    <a:pt x="311" y="1691"/>
                  </a:lnTo>
                  <a:lnTo>
                    <a:pt x="21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91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874" y="1951"/>
              <a:ext cx="221" cy="27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0" y="278"/>
                </a:cxn>
                <a:cxn ang="0">
                  <a:pos x="221" y="241"/>
                </a:cxn>
                <a:cxn ang="0">
                  <a:pos x="197" y="0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21" h="278">
                  <a:moveTo>
                    <a:pt x="0" y="32"/>
                  </a:moveTo>
                  <a:lnTo>
                    <a:pt x="10" y="278"/>
                  </a:lnTo>
                  <a:lnTo>
                    <a:pt x="221" y="241"/>
                  </a:lnTo>
                  <a:lnTo>
                    <a:pt x="197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117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894" y="2418"/>
              <a:ext cx="201" cy="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0"/>
                </a:cxn>
                <a:cxn ang="0">
                  <a:pos x="201" y="230"/>
                </a:cxn>
                <a:cxn ang="0">
                  <a:pos x="18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1" h="230">
                  <a:moveTo>
                    <a:pt x="0" y="0"/>
                  </a:moveTo>
                  <a:lnTo>
                    <a:pt x="0" y="230"/>
                  </a:lnTo>
                  <a:lnTo>
                    <a:pt x="201" y="230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D1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843" y="1187"/>
              <a:ext cx="218" cy="340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0" y="326"/>
                </a:cxn>
                <a:cxn ang="0">
                  <a:pos x="218" y="340"/>
                </a:cxn>
                <a:cxn ang="0">
                  <a:pos x="215" y="334"/>
                </a:cxn>
                <a:cxn ang="0">
                  <a:pos x="215" y="324"/>
                </a:cxn>
                <a:cxn ang="0">
                  <a:pos x="211" y="313"/>
                </a:cxn>
                <a:cxn ang="0">
                  <a:pos x="211" y="305"/>
                </a:cxn>
                <a:cxn ang="0">
                  <a:pos x="211" y="295"/>
                </a:cxn>
                <a:cxn ang="0">
                  <a:pos x="211" y="284"/>
                </a:cxn>
                <a:cxn ang="0">
                  <a:pos x="211" y="268"/>
                </a:cxn>
                <a:cxn ang="0">
                  <a:pos x="208" y="255"/>
                </a:cxn>
                <a:cxn ang="0">
                  <a:pos x="208" y="242"/>
                </a:cxn>
                <a:cxn ang="0">
                  <a:pos x="208" y="228"/>
                </a:cxn>
                <a:cxn ang="0">
                  <a:pos x="205" y="210"/>
                </a:cxn>
                <a:cxn ang="0">
                  <a:pos x="205" y="194"/>
                </a:cxn>
                <a:cxn ang="0">
                  <a:pos x="201" y="178"/>
                </a:cxn>
                <a:cxn ang="0">
                  <a:pos x="201" y="165"/>
                </a:cxn>
                <a:cxn ang="0">
                  <a:pos x="198" y="146"/>
                </a:cxn>
                <a:cxn ang="0">
                  <a:pos x="198" y="130"/>
                </a:cxn>
                <a:cxn ang="0">
                  <a:pos x="194" y="114"/>
                </a:cxn>
                <a:cxn ang="0">
                  <a:pos x="194" y="101"/>
                </a:cxn>
                <a:cxn ang="0">
                  <a:pos x="191" y="85"/>
                </a:cxn>
                <a:cxn ang="0">
                  <a:pos x="191" y="72"/>
                </a:cxn>
                <a:cxn ang="0">
                  <a:pos x="188" y="59"/>
                </a:cxn>
                <a:cxn ang="0">
                  <a:pos x="188" y="45"/>
                </a:cxn>
                <a:cxn ang="0">
                  <a:pos x="184" y="35"/>
                </a:cxn>
                <a:cxn ang="0">
                  <a:pos x="184" y="24"/>
                </a:cxn>
                <a:cxn ang="0">
                  <a:pos x="181" y="14"/>
                </a:cxn>
                <a:cxn ang="0">
                  <a:pos x="181" y="8"/>
                </a:cxn>
                <a:cxn ang="0">
                  <a:pos x="177" y="0"/>
                </a:cxn>
                <a:cxn ang="0">
                  <a:pos x="174" y="0"/>
                </a:cxn>
                <a:cxn ang="0">
                  <a:pos x="170" y="3"/>
                </a:cxn>
                <a:cxn ang="0">
                  <a:pos x="164" y="6"/>
                </a:cxn>
                <a:cxn ang="0">
                  <a:pos x="153" y="8"/>
                </a:cxn>
                <a:cxn ang="0">
                  <a:pos x="143" y="14"/>
                </a:cxn>
                <a:cxn ang="0">
                  <a:pos x="130" y="14"/>
                </a:cxn>
                <a:cxn ang="0">
                  <a:pos x="113" y="16"/>
                </a:cxn>
                <a:cxn ang="0">
                  <a:pos x="99" y="22"/>
                </a:cxn>
                <a:cxn ang="0">
                  <a:pos x="85" y="24"/>
                </a:cxn>
                <a:cxn ang="0">
                  <a:pos x="68" y="24"/>
                </a:cxn>
                <a:cxn ang="0">
                  <a:pos x="55" y="27"/>
                </a:cxn>
                <a:cxn ang="0">
                  <a:pos x="38" y="30"/>
                </a:cxn>
                <a:cxn ang="0">
                  <a:pos x="27" y="32"/>
                </a:cxn>
                <a:cxn ang="0">
                  <a:pos x="17" y="35"/>
                </a:cxn>
                <a:cxn ang="0">
                  <a:pos x="10" y="35"/>
                </a:cxn>
                <a:cxn ang="0">
                  <a:pos x="3" y="35"/>
                </a:cxn>
                <a:cxn ang="0">
                  <a:pos x="3" y="37"/>
                </a:cxn>
                <a:cxn ang="0">
                  <a:pos x="3" y="37"/>
                </a:cxn>
              </a:cxnLst>
              <a:rect l="0" t="0" r="r" b="b"/>
              <a:pathLst>
                <a:path w="218" h="340">
                  <a:moveTo>
                    <a:pt x="3" y="37"/>
                  </a:moveTo>
                  <a:lnTo>
                    <a:pt x="0" y="326"/>
                  </a:lnTo>
                  <a:lnTo>
                    <a:pt x="218" y="340"/>
                  </a:lnTo>
                  <a:lnTo>
                    <a:pt x="215" y="334"/>
                  </a:lnTo>
                  <a:lnTo>
                    <a:pt x="215" y="324"/>
                  </a:lnTo>
                  <a:lnTo>
                    <a:pt x="211" y="313"/>
                  </a:lnTo>
                  <a:lnTo>
                    <a:pt x="211" y="305"/>
                  </a:lnTo>
                  <a:lnTo>
                    <a:pt x="211" y="295"/>
                  </a:lnTo>
                  <a:lnTo>
                    <a:pt x="211" y="284"/>
                  </a:lnTo>
                  <a:lnTo>
                    <a:pt x="211" y="268"/>
                  </a:lnTo>
                  <a:lnTo>
                    <a:pt x="208" y="255"/>
                  </a:lnTo>
                  <a:lnTo>
                    <a:pt x="208" y="242"/>
                  </a:lnTo>
                  <a:lnTo>
                    <a:pt x="208" y="228"/>
                  </a:lnTo>
                  <a:lnTo>
                    <a:pt x="205" y="210"/>
                  </a:lnTo>
                  <a:lnTo>
                    <a:pt x="205" y="194"/>
                  </a:lnTo>
                  <a:lnTo>
                    <a:pt x="201" y="178"/>
                  </a:lnTo>
                  <a:lnTo>
                    <a:pt x="201" y="165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4" y="114"/>
                  </a:lnTo>
                  <a:lnTo>
                    <a:pt x="194" y="101"/>
                  </a:lnTo>
                  <a:lnTo>
                    <a:pt x="191" y="85"/>
                  </a:lnTo>
                  <a:lnTo>
                    <a:pt x="191" y="72"/>
                  </a:lnTo>
                  <a:lnTo>
                    <a:pt x="188" y="59"/>
                  </a:lnTo>
                  <a:lnTo>
                    <a:pt x="188" y="45"/>
                  </a:lnTo>
                  <a:lnTo>
                    <a:pt x="184" y="35"/>
                  </a:lnTo>
                  <a:lnTo>
                    <a:pt x="184" y="24"/>
                  </a:lnTo>
                  <a:lnTo>
                    <a:pt x="181" y="14"/>
                  </a:lnTo>
                  <a:lnTo>
                    <a:pt x="181" y="8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3"/>
                  </a:lnTo>
                  <a:lnTo>
                    <a:pt x="164" y="6"/>
                  </a:lnTo>
                  <a:lnTo>
                    <a:pt x="153" y="8"/>
                  </a:lnTo>
                  <a:lnTo>
                    <a:pt x="143" y="14"/>
                  </a:lnTo>
                  <a:lnTo>
                    <a:pt x="130" y="14"/>
                  </a:lnTo>
                  <a:lnTo>
                    <a:pt x="113" y="16"/>
                  </a:lnTo>
                  <a:lnTo>
                    <a:pt x="99" y="22"/>
                  </a:lnTo>
                  <a:lnTo>
                    <a:pt x="85" y="24"/>
                  </a:lnTo>
                  <a:lnTo>
                    <a:pt x="68" y="24"/>
                  </a:lnTo>
                  <a:lnTo>
                    <a:pt x="55" y="27"/>
                  </a:lnTo>
                  <a:lnTo>
                    <a:pt x="38" y="30"/>
                  </a:lnTo>
                  <a:lnTo>
                    <a:pt x="27" y="32"/>
                  </a:lnTo>
                  <a:lnTo>
                    <a:pt x="17" y="35"/>
                  </a:lnTo>
                  <a:lnTo>
                    <a:pt x="10" y="35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9117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038" y="3361"/>
              <a:ext cx="831" cy="42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6" y="56"/>
                </a:cxn>
                <a:cxn ang="0">
                  <a:pos x="20" y="67"/>
                </a:cxn>
                <a:cxn ang="0">
                  <a:pos x="30" y="75"/>
                </a:cxn>
                <a:cxn ang="0">
                  <a:pos x="44" y="85"/>
                </a:cxn>
                <a:cxn ang="0">
                  <a:pos x="57" y="96"/>
                </a:cxn>
                <a:cxn ang="0">
                  <a:pos x="68" y="104"/>
                </a:cxn>
                <a:cxn ang="0">
                  <a:pos x="85" y="114"/>
                </a:cxn>
                <a:cxn ang="0">
                  <a:pos x="98" y="122"/>
                </a:cxn>
                <a:cxn ang="0">
                  <a:pos x="109" y="133"/>
                </a:cxn>
                <a:cxn ang="0">
                  <a:pos x="126" y="141"/>
                </a:cxn>
                <a:cxn ang="0">
                  <a:pos x="143" y="152"/>
                </a:cxn>
                <a:cxn ang="0">
                  <a:pos x="156" y="159"/>
                </a:cxn>
                <a:cxn ang="0">
                  <a:pos x="173" y="170"/>
                </a:cxn>
                <a:cxn ang="0">
                  <a:pos x="190" y="178"/>
                </a:cxn>
                <a:cxn ang="0">
                  <a:pos x="204" y="186"/>
                </a:cxn>
                <a:cxn ang="0">
                  <a:pos x="225" y="197"/>
                </a:cxn>
                <a:cxn ang="0">
                  <a:pos x="238" y="202"/>
                </a:cxn>
                <a:cxn ang="0">
                  <a:pos x="255" y="213"/>
                </a:cxn>
                <a:cxn ang="0">
                  <a:pos x="272" y="218"/>
                </a:cxn>
                <a:cxn ang="0">
                  <a:pos x="289" y="228"/>
                </a:cxn>
                <a:cxn ang="0">
                  <a:pos x="306" y="234"/>
                </a:cxn>
                <a:cxn ang="0">
                  <a:pos x="327" y="244"/>
                </a:cxn>
                <a:cxn ang="0">
                  <a:pos x="344" y="252"/>
                </a:cxn>
                <a:cxn ang="0">
                  <a:pos x="361" y="260"/>
                </a:cxn>
                <a:cxn ang="0">
                  <a:pos x="378" y="268"/>
                </a:cxn>
                <a:cxn ang="0">
                  <a:pos x="395" y="273"/>
                </a:cxn>
                <a:cxn ang="0">
                  <a:pos x="412" y="279"/>
                </a:cxn>
                <a:cxn ang="0">
                  <a:pos x="429" y="289"/>
                </a:cxn>
                <a:cxn ang="0">
                  <a:pos x="446" y="295"/>
                </a:cxn>
                <a:cxn ang="0">
                  <a:pos x="463" y="303"/>
                </a:cxn>
                <a:cxn ang="0">
                  <a:pos x="480" y="308"/>
                </a:cxn>
                <a:cxn ang="0">
                  <a:pos x="501" y="316"/>
                </a:cxn>
                <a:cxn ang="0">
                  <a:pos x="514" y="321"/>
                </a:cxn>
                <a:cxn ang="0">
                  <a:pos x="531" y="329"/>
                </a:cxn>
                <a:cxn ang="0">
                  <a:pos x="548" y="334"/>
                </a:cxn>
                <a:cxn ang="0">
                  <a:pos x="565" y="340"/>
                </a:cxn>
                <a:cxn ang="0">
                  <a:pos x="579" y="345"/>
                </a:cxn>
                <a:cxn ang="0">
                  <a:pos x="596" y="350"/>
                </a:cxn>
                <a:cxn ang="0">
                  <a:pos x="610" y="356"/>
                </a:cxn>
                <a:cxn ang="0">
                  <a:pos x="627" y="364"/>
                </a:cxn>
                <a:cxn ang="0">
                  <a:pos x="637" y="366"/>
                </a:cxn>
                <a:cxn ang="0">
                  <a:pos x="654" y="369"/>
                </a:cxn>
                <a:cxn ang="0">
                  <a:pos x="668" y="374"/>
                </a:cxn>
                <a:cxn ang="0">
                  <a:pos x="681" y="380"/>
                </a:cxn>
                <a:cxn ang="0">
                  <a:pos x="695" y="382"/>
                </a:cxn>
                <a:cxn ang="0">
                  <a:pos x="705" y="387"/>
                </a:cxn>
                <a:cxn ang="0">
                  <a:pos x="719" y="393"/>
                </a:cxn>
                <a:cxn ang="0">
                  <a:pos x="732" y="398"/>
                </a:cxn>
                <a:cxn ang="0">
                  <a:pos x="749" y="403"/>
                </a:cxn>
                <a:cxn ang="0">
                  <a:pos x="770" y="409"/>
                </a:cxn>
                <a:cxn ang="0">
                  <a:pos x="787" y="414"/>
                </a:cxn>
                <a:cxn ang="0">
                  <a:pos x="801" y="419"/>
                </a:cxn>
                <a:cxn ang="0">
                  <a:pos x="811" y="422"/>
                </a:cxn>
                <a:cxn ang="0">
                  <a:pos x="821" y="425"/>
                </a:cxn>
                <a:cxn ang="0">
                  <a:pos x="828" y="427"/>
                </a:cxn>
                <a:cxn ang="0">
                  <a:pos x="831" y="427"/>
                </a:cxn>
                <a:cxn ang="0">
                  <a:pos x="521" y="0"/>
                </a:cxn>
                <a:cxn ang="0">
                  <a:pos x="78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831" h="427">
                  <a:moveTo>
                    <a:pt x="0" y="48"/>
                  </a:moveTo>
                  <a:lnTo>
                    <a:pt x="6" y="56"/>
                  </a:lnTo>
                  <a:lnTo>
                    <a:pt x="20" y="67"/>
                  </a:lnTo>
                  <a:lnTo>
                    <a:pt x="30" y="75"/>
                  </a:lnTo>
                  <a:lnTo>
                    <a:pt x="44" y="85"/>
                  </a:lnTo>
                  <a:lnTo>
                    <a:pt x="57" y="96"/>
                  </a:lnTo>
                  <a:lnTo>
                    <a:pt x="68" y="104"/>
                  </a:lnTo>
                  <a:lnTo>
                    <a:pt x="85" y="114"/>
                  </a:lnTo>
                  <a:lnTo>
                    <a:pt x="98" y="122"/>
                  </a:lnTo>
                  <a:lnTo>
                    <a:pt x="109" y="133"/>
                  </a:lnTo>
                  <a:lnTo>
                    <a:pt x="126" y="141"/>
                  </a:lnTo>
                  <a:lnTo>
                    <a:pt x="143" y="152"/>
                  </a:lnTo>
                  <a:lnTo>
                    <a:pt x="156" y="159"/>
                  </a:lnTo>
                  <a:lnTo>
                    <a:pt x="173" y="170"/>
                  </a:lnTo>
                  <a:lnTo>
                    <a:pt x="190" y="178"/>
                  </a:lnTo>
                  <a:lnTo>
                    <a:pt x="204" y="186"/>
                  </a:lnTo>
                  <a:lnTo>
                    <a:pt x="225" y="197"/>
                  </a:lnTo>
                  <a:lnTo>
                    <a:pt x="238" y="202"/>
                  </a:lnTo>
                  <a:lnTo>
                    <a:pt x="255" y="213"/>
                  </a:lnTo>
                  <a:lnTo>
                    <a:pt x="272" y="218"/>
                  </a:lnTo>
                  <a:lnTo>
                    <a:pt x="289" y="228"/>
                  </a:lnTo>
                  <a:lnTo>
                    <a:pt x="306" y="234"/>
                  </a:lnTo>
                  <a:lnTo>
                    <a:pt x="327" y="244"/>
                  </a:lnTo>
                  <a:lnTo>
                    <a:pt x="344" y="252"/>
                  </a:lnTo>
                  <a:lnTo>
                    <a:pt x="361" y="260"/>
                  </a:lnTo>
                  <a:lnTo>
                    <a:pt x="378" y="268"/>
                  </a:lnTo>
                  <a:lnTo>
                    <a:pt x="395" y="273"/>
                  </a:lnTo>
                  <a:lnTo>
                    <a:pt x="412" y="279"/>
                  </a:lnTo>
                  <a:lnTo>
                    <a:pt x="429" y="289"/>
                  </a:lnTo>
                  <a:lnTo>
                    <a:pt x="446" y="295"/>
                  </a:lnTo>
                  <a:lnTo>
                    <a:pt x="463" y="303"/>
                  </a:lnTo>
                  <a:lnTo>
                    <a:pt x="480" y="308"/>
                  </a:lnTo>
                  <a:lnTo>
                    <a:pt x="501" y="316"/>
                  </a:lnTo>
                  <a:lnTo>
                    <a:pt x="514" y="321"/>
                  </a:lnTo>
                  <a:lnTo>
                    <a:pt x="531" y="329"/>
                  </a:lnTo>
                  <a:lnTo>
                    <a:pt x="548" y="334"/>
                  </a:lnTo>
                  <a:lnTo>
                    <a:pt x="565" y="340"/>
                  </a:lnTo>
                  <a:lnTo>
                    <a:pt x="579" y="345"/>
                  </a:lnTo>
                  <a:lnTo>
                    <a:pt x="596" y="350"/>
                  </a:lnTo>
                  <a:lnTo>
                    <a:pt x="610" y="356"/>
                  </a:lnTo>
                  <a:lnTo>
                    <a:pt x="627" y="364"/>
                  </a:lnTo>
                  <a:lnTo>
                    <a:pt x="637" y="366"/>
                  </a:lnTo>
                  <a:lnTo>
                    <a:pt x="654" y="369"/>
                  </a:lnTo>
                  <a:lnTo>
                    <a:pt x="668" y="374"/>
                  </a:lnTo>
                  <a:lnTo>
                    <a:pt x="681" y="380"/>
                  </a:lnTo>
                  <a:lnTo>
                    <a:pt x="695" y="382"/>
                  </a:lnTo>
                  <a:lnTo>
                    <a:pt x="705" y="387"/>
                  </a:lnTo>
                  <a:lnTo>
                    <a:pt x="719" y="393"/>
                  </a:lnTo>
                  <a:lnTo>
                    <a:pt x="732" y="398"/>
                  </a:lnTo>
                  <a:lnTo>
                    <a:pt x="749" y="403"/>
                  </a:lnTo>
                  <a:lnTo>
                    <a:pt x="770" y="409"/>
                  </a:lnTo>
                  <a:lnTo>
                    <a:pt x="787" y="414"/>
                  </a:lnTo>
                  <a:lnTo>
                    <a:pt x="801" y="419"/>
                  </a:lnTo>
                  <a:lnTo>
                    <a:pt x="811" y="422"/>
                  </a:lnTo>
                  <a:lnTo>
                    <a:pt x="821" y="425"/>
                  </a:lnTo>
                  <a:lnTo>
                    <a:pt x="828" y="427"/>
                  </a:lnTo>
                  <a:lnTo>
                    <a:pt x="831" y="427"/>
                  </a:lnTo>
                  <a:lnTo>
                    <a:pt x="521" y="0"/>
                  </a:lnTo>
                  <a:lnTo>
                    <a:pt x="78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843" y="1739"/>
              <a:ext cx="218" cy="212"/>
            </a:xfrm>
            <a:custGeom>
              <a:avLst/>
              <a:gdLst/>
              <a:ahLst/>
              <a:cxnLst>
                <a:cxn ang="0">
                  <a:pos x="3" y="18"/>
                </a:cxn>
                <a:cxn ang="0">
                  <a:pos x="0" y="199"/>
                </a:cxn>
                <a:cxn ang="0">
                  <a:pos x="205" y="212"/>
                </a:cxn>
                <a:cxn ang="0">
                  <a:pos x="218" y="0"/>
                </a:cxn>
                <a:cxn ang="0">
                  <a:pos x="3" y="18"/>
                </a:cxn>
                <a:cxn ang="0">
                  <a:pos x="3" y="18"/>
                </a:cxn>
              </a:cxnLst>
              <a:rect l="0" t="0" r="r" b="b"/>
              <a:pathLst>
                <a:path w="218" h="212">
                  <a:moveTo>
                    <a:pt x="3" y="18"/>
                  </a:moveTo>
                  <a:lnTo>
                    <a:pt x="0" y="199"/>
                  </a:lnTo>
                  <a:lnTo>
                    <a:pt x="205" y="212"/>
                  </a:lnTo>
                  <a:lnTo>
                    <a:pt x="218" y="0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F0D1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8" y="3086"/>
              <a:ext cx="682" cy="53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03" y="530"/>
                </a:cxn>
                <a:cxn ang="0">
                  <a:pos x="645" y="525"/>
                </a:cxn>
                <a:cxn ang="0">
                  <a:pos x="682" y="34"/>
                </a:cxn>
                <a:cxn ang="0">
                  <a:pos x="566" y="0"/>
                </a:cxn>
                <a:cxn ang="0">
                  <a:pos x="546" y="456"/>
                </a:cxn>
                <a:cxn ang="0">
                  <a:pos x="164" y="456"/>
                </a:cxn>
                <a:cxn ang="0">
                  <a:pos x="103" y="39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82" h="530">
                  <a:moveTo>
                    <a:pt x="0" y="45"/>
                  </a:moveTo>
                  <a:lnTo>
                    <a:pt x="103" y="530"/>
                  </a:lnTo>
                  <a:lnTo>
                    <a:pt x="645" y="525"/>
                  </a:lnTo>
                  <a:lnTo>
                    <a:pt x="682" y="34"/>
                  </a:lnTo>
                  <a:lnTo>
                    <a:pt x="566" y="0"/>
                  </a:lnTo>
                  <a:lnTo>
                    <a:pt x="546" y="456"/>
                  </a:lnTo>
                  <a:lnTo>
                    <a:pt x="164" y="456"/>
                  </a:lnTo>
                  <a:lnTo>
                    <a:pt x="103" y="39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103" y="1010"/>
              <a:ext cx="1551" cy="257"/>
            </a:xfrm>
            <a:custGeom>
              <a:avLst/>
              <a:gdLst/>
              <a:ahLst/>
              <a:cxnLst>
                <a:cxn ang="0">
                  <a:pos x="55" y="5"/>
                </a:cxn>
                <a:cxn ang="0">
                  <a:pos x="140" y="0"/>
                </a:cxn>
                <a:cxn ang="0">
                  <a:pos x="218" y="0"/>
                </a:cxn>
                <a:cxn ang="0">
                  <a:pos x="287" y="0"/>
                </a:cxn>
                <a:cxn ang="0">
                  <a:pos x="355" y="5"/>
                </a:cxn>
                <a:cxn ang="0">
                  <a:pos x="416" y="10"/>
                </a:cxn>
                <a:cxn ang="0">
                  <a:pos x="471" y="18"/>
                </a:cxn>
                <a:cxn ang="0">
                  <a:pos x="525" y="26"/>
                </a:cxn>
                <a:cxn ang="0">
                  <a:pos x="570" y="37"/>
                </a:cxn>
                <a:cxn ang="0">
                  <a:pos x="610" y="50"/>
                </a:cxn>
                <a:cxn ang="0">
                  <a:pos x="651" y="63"/>
                </a:cxn>
                <a:cxn ang="0">
                  <a:pos x="709" y="87"/>
                </a:cxn>
                <a:cxn ang="0">
                  <a:pos x="757" y="114"/>
                </a:cxn>
                <a:cxn ang="0">
                  <a:pos x="801" y="140"/>
                </a:cxn>
                <a:cxn ang="0">
                  <a:pos x="825" y="161"/>
                </a:cxn>
                <a:cxn ang="0">
                  <a:pos x="846" y="148"/>
                </a:cxn>
                <a:cxn ang="0">
                  <a:pos x="890" y="138"/>
                </a:cxn>
                <a:cxn ang="0">
                  <a:pos x="941" y="116"/>
                </a:cxn>
                <a:cxn ang="0">
                  <a:pos x="985" y="103"/>
                </a:cxn>
                <a:cxn ang="0">
                  <a:pos x="1020" y="93"/>
                </a:cxn>
                <a:cxn ang="0">
                  <a:pos x="1060" y="85"/>
                </a:cxn>
                <a:cxn ang="0">
                  <a:pos x="1101" y="74"/>
                </a:cxn>
                <a:cxn ang="0">
                  <a:pos x="1142" y="66"/>
                </a:cxn>
                <a:cxn ang="0">
                  <a:pos x="1183" y="58"/>
                </a:cxn>
                <a:cxn ang="0">
                  <a:pos x="1231" y="50"/>
                </a:cxn>
                <a:cxn ang="0">
                  <a:pos x="1279" y="45"/>
                </a:cxn>
                <a:cxn ang="0">
                  <a:pos x="1326" y="40"/>
                </a:cxn>
                <a:cxn ang="0">
                  <a:pos x="1371" y="37"/>
                </a:cxn>
                <a:cxn ang="0">
                  <a:pos x="1422" y="37"/>
                </a:cxn>
                <a:cxn ang="0">
                  <a:pos x="1470" y="40"/>
                </a:cxn>
                <a:cxn ang="0">
                  <a:pos x="1517" y="45"/>
                </a:cxn>
                <a:cxn ang="0">
                  <a:pos x="1490" y="111"/>
                </a:cxn>
                <a:cxn ang="0">
                  <a:pos x="1459" y="111"/>
                </a:cxn>
                <a:cxn ang="0">
                  <a:pos x="1418" y="119"/>
                </a:cxn>
                <a:cxn ang="0">
                  <a:pos x="1364" y="124"/>
                </a:cxn>
                <a:cxn ang="0">
                  <a:pos x="1299" y="132"/>
                </a:cxn>
                <a:cxn ang="0">
                  <a:pos x="1245" y="143"/>
                </a:cxn>
                <a:cxn ang="0">
                  <a:pos x="1207" y="148"/>
                </a:cxn>
                <a:cxn ang="0">
                  <a:pos x="1170" y="156"/>
                </a:cxn>
                <a:cxn ang="0">
                  <a:pos x="1132" y="164"/>
                </a:cxn>
                <a:cxn ang="0">
                  <a:pos x="1095" y="175"/>
                </a:cxn>
                <a:cxn ang="0">
                  <a:pos x="1060" y="185"/>
                </a:cxn>
                <a:cxn ang="0">
                  <a:pos x="1023" y="193"/>
                </a:cxn>
                <a:cxn ang="0">
                  <a:pos x="968" y="214"/>
                </a:cxn>
                <a:cxn ang="0">
                  <a:pos x="910" y="241"/>
                </a:cxn>
                <a:cxn ang="0">
                  <a:pos x="764" y="254"/>
                </a:cxn>
                <a:cxn ang="0">
                  <a:pos x="737" y="238"/>
                </a:cxn>
                <a:cxn ang="0">
                  <a:pos x="699" y="217"/>
                </a:cxn>
                <a:cxn ang="0">
                  <a:pos x="651" y="193"/>
                </a:cxn>
                <a:cxn ang="0">
                  <a:pos x="587" y="169"/>
                </a:cxn>
                <a:cxn ang="0">
                  <a:pos x="539" y="151"/>
                </a:cxn>
                <a:cxn ang="0">
                  <a:pos x="498" y="138"/>
                </a:cxn>
                <a:cxn ang="0">
                  <a:pos x="457" y="127"/>
                </a:cxn>
                <a:cxn ang="0">
                  <a:pos x="413" y="116"/>
                </a:cxn>
                <a:cxn ang="0">
                  <a:pos x="365" y="106"/>
                </a:cxn>
                <a:cxn ang="0">
                  <a:pos x="317" y="95"/>
                </a:cxn>
                <a:cxn ang="0">
                  <a:pos x="266" y="90"/>
                </a:cxn>
                <a:cxn ang="0">
                  <a:pos x="212" y="85"/>
                </a:cxn>
                <a:cxn ang="0">
                  <a:pos x="157" y="82"/>
                </a:cxn>
                <a:cxn ang="0">
                  <a:pos x="99" y="82"/>
                </a:cxn>
                <a:cxn ang="0">
                  <a:pos x="45" y="87"/>
                </a:cxn>
              </a:cxnLst>
              <a:rect l="0" t="0" r="r" b="b"/>
              <a:pathLst>
                <a:path w="1551" h="257">
                  <a:moveTo>
                    <a:pt x="0" y="10"/>
                  </a:moveTo>
                  <a:lnTo>
                    <a:pt x="28" y="5"/>
                  </a:lnTo>
                  <a:lnTo>
                    <a:pt x="55" y="5"/>
                  </a:lnTo>
                  <a:lnTo>
                    <a:pt x="82" y="0"/>
                  </a:lnTo>
                  <a:lnTo>
                    <a:pt x="113" y="0"/>
                  </a:lnTo>
                  <a:lnTo>
                    <a:pt x="140" y="0"/>
                  </a:lnTo>
                  <a:lnTo>
                    <a:pt x="167" y="0"/>
                  </a:lnTo>
                  <a:lnTo>
                    <a:pt x="191" y="0"/>
                  </a:lnTo>
                  <a:lnTo>
                    <a:pt x="218" y="0"/>
                  </a:lnTo>
                  <a:lnTo>
                    <a:pt x="239" y="0"/>
                  </a:lnTo>
                  <a:lnTo>
                    <a:pt x="266" y="0"/>
                  </a:lnTo>
                  <a:lnTo>
                    <a:pt x="287" y="0"/>
                  </a:lnTo>
                  <a:lnTo>
                    <a:pt x="311" y="0"/>
                  </a:lnTo>
                  <a:lnTo>
                    <a:pt x="331" y="0"/>
                  </a:lnTo>
                  <a:lnTo>
                    <a:pt x="355" y="5"/>
                  </a:lnTo>
                  <a:lnTo>
                    <a:pt x="375" y="5"/>
                  </a:lnTo>
                  <a:lnTo>
                    <a:pt x="399" y="10"/>
                  </a:lnTo>
                  <a:lnTo>
                    <a:pt x="416" y="10"/>
                  </a:lnTo>
                  <a:lnTo>
                    <a:pt x="437" y="13"/>
                  </a:lnTo>
                  <a:lnTo>
                    <a:pt x="454" y="13"/>
                  </a:lnTo>
                  <a:lnTo>
                    <a:pt x="471" y="18"/>
                  </a:lnTo>
                  <a:lnTo>
                    <a:pt x="488" y="21"/>
                  </a:lnTo>
                  <a:lnTo>
                    <a:pt x="508" y="24"/>
                  </a:lnTo>
                  <a:lnTo>
                    <a:pt x="525" y="26"/>
                  </a:lnTo>
                  <a:lnTo>
                    <a:pt x="539" y="32"/>
                  </a:lnTo>
                  <a:lnTo>
                    <a:pt x="556" y="34"/>
                  </a:lnTo>
                  <a:lnTo>
                    <a:pt x="570" y="37"/>
                  </a:lnTo>
                  <a:lnTo>
                    <a:pt x="583" y="42"/>
                  </a:lnTo>
                  <a:lnTo>
                    <a:pt x="600" y="47"/>
                  </a:lnTo>
                  <a:lnTo>
                    <a:pt x="610" y="50"/>
                  </a:lnTo>
                  <a:lnTo>
                    <a:pt x="624" y="55"/>
                  </a:lnTo>
                  <a:lnTo>
                    <a:pt x="634" y="58"/>
                  </a:lnTo>
                  <a:lnTo>
                    <a:pt x="651" y="63"/>
                  </a:lnTo>
                  <a:lnTo>
                    <a:pt x="672" y="71"/>
                  </a:lnTo>
                  <a:lnTo>
                    <a:pt x="692" y="79"/>
                  </a:lnTo>
                  <a:lnTo>
                    <a:pt x="709" y="87"/>
                  </a:lnTo>
                  <a:lnTo>
                    <a:pt x="730" y="98"/>
                  </a:lnTo>
                  <a:lnTo>
                    <a:pt x="743" y="106"/>
                  </a:lnTo>
                  <a:lnTo>
                    <a:pt x="757" y="114"/>
                  </a:lnTo>
                  <a:lnTo>
                    <a:pt x="771" y="122"/>
                  </a:lnTo>
                  <a:lnTo>
                    <a:pt x="784" y="130"/>
                  </a:lnTo>
                  <a:lnTo>
                    <a:pt x="801" y="140"/>
                  </a:lnTo>
                  <a:lnTo>
                    <a:pt x="815" y="154"/>
                  </a:lnTo>
                  <a:lnTo>
                    <a:pt x="822" y="159"/>
                  </a:lnTo>
                  <a:lnTo>
                    <a:pt x="825" y="161"/>
                  </a:lnTo>
                  <a:lnTo>
                    <a:pt x="825" y="159"/>
                  </a:lnTo>
                  <a:lnTo>
                    <a:pt x="842" y="154"/>
                  </a:lnTo>
                  <a:lnTo>
                    <a:pt x="846" y="148"/>
                  </a:lnTo>
                  <a:lnTo>
                    <a:pt x="859" y="146"/>
                  </a:lnTo>
                  <a:lnTo>
                    <a:pt x="873" y="140"/>
                  </a:lnTo>
                  <a:lnTo>
                    <a:pt x="890" y="138"/>
                  </a:lnTo>
                  <a:lnTo>
                    <a:pt x="904" y="130"/>
                  </a:lnTo>
                  <a:lnTo>
                    <a:pt x="921" y="124"/>
                  </a:lnTo>
                  <a:lnTo>
                    <a:pt x="941" y="116"/>
                  </a:lnTo>
                  <a:lnTo>
                    <a:pt x="962" y="111"/>
                  </a:lnTo>
                  <a:lnTo>
                    <a:pt x="972" y="106"/>
                  </a:lnTo>
                  <a:lnTo>
                    <a:pt x="985" y="103"/>
                  </a:lnTo>
                  <a:lnTo>
                    <a:pt x="996" y="100"/>
                  </a:lnTo>
                  <a:lnTo>
                    <a:pt x="1009" y="98"/>
                  </a:lnTo>
                  <a:lnTo>
                    <a:pt x="1020" y="93"/>
                  </a:lnTo>
                  <a:lnTo>
                    <a:pt x="1033" y="90"/>
                  </a:lnTo>
                  <a:lnTo>
                    <a:pt x="1047" y="87"/>
                  </a:lnTo>
                  <a:lnTo>
                    <a:pt x="1060" y="85"/>
                  </a:lnTo>
                  <a:lnTo>
                    <a:pt x="1074" y="79"/>
                  </a:lnTo>
                  <a:lnTo>
                    <a:pt x="1084" y="77"/>
                  </a:lnTo>
                  <a:lnTo>
                    <a:pt x="1101" y="74"/>
                  </a:lnTo>
                  <a:lnTo>
                    <a:pt x="1115" y="71"/>
                  </a:lnTo>
                  <a:lnTo>
                    <a:pt x="1125" y="66"/>
                  </a:lnTo>
                  <a:lnTo>
                    <a:pt x="1142" y="66"/>
                  </a:lnTo>
                  <a:lnTo>
                    <a:pt x="1156" y="63"/>
                  </a:lnTo>
                  <a:lnTo>
                    <a:pt x="1173" y="61"/>
                  </a:lnTo>
                  <a:lnTo>
                    <a:pt x="1183" y="58"/>
                  </a:lnTo>
                  <a:lnTo>
                    <a:pt x="1200" y="55"/>
                  </a:lnTo>
                  <a:lnTo>
                    <a:pt x="1217" y="53"/>
                  </a:lnTo>
                  <a:lnTo>
                    <a:pt x="1231" y="50"/>
                  </a:lnTo>
                  <a:lnTo>
                    <a:pt x="1248" y="47"/>
                  </a:lnTo>
                  <a:lnTo>
                    <a:pt x="1265" y="47"/>
                  </a:lnTo>
                  <a:lnTo>
                    <a:pt x="1279" y="45"/>
                  </a:lnTo>
                  <a:lnTo>
                    <a:pt x="1296" y="45"/>
                  </a:lnTo>
                  <a:lnTo>
                    <a:pt x="1309" y="42"/>
                  </a:lnTo>
                  <a:lnTo>
                    <a:pt x="1326" y="40"/>
                  </a:lnTo>
                  <a:lnTo>
                    <a:pt x="1340" y="37"/>
                  </a:lnTo>
                  <a:lnTo>
                    <a:pt x="1357" y="37"/>
                  </a:lnTo>
                  <a:lnTo>
                    <a:pt x="1371" y="37"/>
                  </a:lnTo>
                  <a:lnTo>
                    <a:pt x="1391" y="37"/>
                  </a:lnTo>
                  <a:lnTo>
                    <a:pt x="1405" y="37"/>
                  </a:lnTo>
                  <a:lnTo>
                    <a:pt x="1422" y="37"/>
                  </a:lnTo>
                  <a:lnTo>
                    <a:pt x="1439" y="37"/>
                  </a:lnTo>
                  <a:lnTo>
                    <a:pt x="1452" y="37"/>
                  </a:lnTo>
                  <a:lnTo>
                    <a:pt x="1470" y="40"/>
                  </a:lnTo>
                  <a:lnTo>
                    <a:pt x="1487" y="42"/>
                  </a:lnTo>
                  <a:lnTo>
                    <a:pt x="1500" y="42"/>
                  </a:lnTo>
                  <a:lnTo>
                    <a:pt x="1517" y="45"/>
                  </a:lnTo>
                  <a:lnTo>
                    <a:pt x="1534" y="47"/>
                  </a:lnTo>
                  <a:lnTo>
                    <a:pt x="1551" y="50"/>
                  </a:lnTo>
                  <a:lnTo>
                    <a:pt x="1490" y="111"/>
                  </a:lnTo>
                  <a:lnTo>
                    <a:pt x="1483" y="111"/>
                  </a:lnTo>
                  <a:lnTo>
                    <a:pt x="1470" y="111"/>
                  </a:lnTo>
                  <a:lnTo>
                    <a:pt x="1459" y="111"/>
                  </a:lnTo>
                  <a:lnTo>
                    <a:pt x="1446" y="114"/>
                  </a:lnTo>
                  <a:lnTo>
                    <a:pt x="1432" y="116"/>
                  </a:lnTo>
                  <a:lnTo>
                    <a:pt x="1418" y="119"/>
                  </a:lnTo>
                  <a:lnTo>
                    <a:pt x="1401" y="119"/>
                  </a:lnTo>
                  <a:lnTo>
                    <a:pt x="1384" y="122"/>
                  </a:lnTo>
                  <a:lnTo>
                    <a:pt x="1364" y="124"/>
                  </a:lnTo>
                  <a:lnTo>
                    <a:pt x="1343" y="127"/>
                  </a:lnTo>
                  <a:lnTo>
                    <a:pt x="1323" y="130"/>
                  </a:lnTo>
                  <a:lnTo>
                    <a:pt x="1299" y="132"/>
                  </a:lnTo>
                  <a:lnTo>
                    <a:pt x="1279" y="138"/>
                  </a:lnTo>
                  <a:lnTo>
                    <a:pt x="1258" y="143"/>
                  </a:lnTo>
                  <a:lnTo>
                    <a:pt x="1245" y="143"/>
                  </a:lnTo>
                  <a:lnTo>
                    <a:pt x="1231" y="146"/>
                  </a:lnTo>
                  <a:lnTo>
                    <a:pt x="1221" y="146"/>
                  </a:lnTo>
                  <a:lnTo>
                    <a:pt x="1207" y="148"/>
                  </a:lnTo>
                  <a:lnTo>
                    <a:pt x="1197" y="151"/>
                  </a:lnTo>
                  <a:lnTo>
                    <a:pt x="1183" y="154"/>
                  </a:lnTo>
                  <a:lnTo>
                    <a:pt x="1170" y="156"/>
                  </a:lnTo>
                  <a:lnTo>
                    <a:pt x="1159" y="161"/>
                  </a:lnTo>
                  <a:lnTo>
                    <a:pt x="1146" y="161"/>
                  </a:lnTo>
                  <a:lnTo>
                    <a:pt x="1132" y="164"/>
                  </a:lnTo>
                  <a:lnTo>
                    <a:pt x="1122" y="167"/>
                  </a:lnTo>
                  <a:lnTo>
                    <a:pt x="1108" y="169"/>
                  </a:lnTo>
                  <a:lnTo>
                    <a:pt x="1095" y="175"/>
                  </a:lnTo>
                  <a:lnTo>
                    <a:pt x="1084" y="177"/>
                  </a:lnTo>
                  <a:lnTo>
                    <a:pt x="1071" y="180"/>
                  </a:lnTo>
                  <a:lnTo>
                    <a:pt x="1060" y="185"/>
                  </a:lnTo>
                  <a:lnTo>
                    <a:pt x="1047" y="185"/>
                  </a:lnTo>
                  <a:lnTo>
                    <a:pt x="1037" y="191"/>
                  </a:lnTo>
                  <a:lnTo>
                    <a:pt x="1023" y="193"/>
                  </a:lnTo>
                  <a:lnTo>
                    <a:pt x="1013" y="199"/>
                  </a:lnTo>
                  <a:lnTo>
                    <a:pt x="989" y="204"/>
                  </a:lnTo>
                  <a:lnTo>
                    <a:pt x="968" y="214"/>
                  </a:lnTo>
                  <a:lnTo>
                    <a:pt x="948" y="222"/>
                  </a:lnTo>
                  <a:lnTo>
                    <a:pt x="928" y="230"/>
                  </a:lnTo>
                  <a:lnTo>
                    <a:pt x="910" y="241"/>
                  </a:lnTo>
                  <a:lnTo>
                    <a:pt x="893" y="252"/>
                  </a:lnTo>
                  <a:lnTo>
                    <a:pt x="771" y="257"/>
                  </a:lnTo>
                  <a:lnTo>
                    <a:pt x="764" y="254"/>
                  </a:lnTo>
                  <a:lnTo>
                    <a:pt x="754" y="249"/>
                  </a:lnTo>
                  <a:lnTo>
                    <a:pt x="747" y="244"/>
                  </a:lnTo>
                  <a:lnTo>
                    <a:pt x="737" y="238"/>
                  </a:lnTo>
                  <a:lnTo>
                    <a:pt x="726" y="230"/>
                  </a:lnTo>
                  <a:lnTo>
                    <a:pt x="716" y="225"/>
                  </a:lnTo>
                  <a:lnTo>
                    <a:pt x="699" y="217"/>
                  </a:lnTo>
                  <a:lnTo>
                    <a:pt x="682" y="209"/>
                  </a:lnTo>
                  <a:lnTo>
                    <a:pt x="668" y="201"/>
                  </a:lnTo>
                  <a:lnTo>
                    <a:pt x="651" y="193"/>
                  </a:lnTo>
                  <a:lnTo>
                    <a:pt x="631" y="185"/>
                  </a:lnTo>
                  <a:lnTo>
                    <a:pt x="610" y="177"/>
                  </a:lnTo>
                  <a:lnTo>
                    <a:pt x="587" y="169"/>
                  </a:lnTo>
                  <a:lnTo>
                    <a:pt x="566" y="161"/>
                  </a:lnTo>
                  <a:lnTo>
                    <a:pt x="553" y="156"/>
                  </a:lnTo>
                  <a:lnTo>
                    <a:pt x="539" y="151"/>
                  </a:lnTo>
                  <a:lnTo>
                    <a:pt x="525" y="146"/>
                  </a:lnTo>
                  <a:lnTo>
                    <a:pt x="515" y="143"/>
                  </a:lnTo>
                  <a:lnTo>
                    <a:pt x="498" y="138"/>
                  </a:lnTo>
                  <a:lnTo>
                    <a:pt x="484" y="135"/>
                  </a:lnTo>
                  <a:lnTo>
                    <a:pt x="471" y="130"/>
                  </a:lnTo>
                  <a:lnTo>
                    <a:pt x="457" y="127"/>
                  </a:lnTo>
                  <a:lnTo>
                    <a:pt x="440" y="122"/>
                  </a:lnTo>
                  <a:lnTo>
                    <a:pt x="426" y="119"/>
                  </a:lnTo>
                  <a:lnTo>
                    <a:pt x="413" y="116"/>
                  </a:lnTo>
                  <a:lnTo>
                    <a:pt x="399" y="111"/>
                  </a:lnTo>
                  <a:lnTo>
                    <a:pt x="382" y="108"/>
                  </a:lnTo>
                  <a:lnTo>
                    <a:pt x="365" y="106"/>
                  </a:lnTo>
                  <a:lnTo>
                    <a:pt x="351" y="103"/>
                  </a:lnTo>
                  <a:lnTo>
                    <a:pt x="334" y="100"/>
                  </a:lnTo>
                  <a:lnTo>
                    <a:pt x="317" y="95"/>
                  </a:lnTo>
                  <a:lnTo>
                    <a:pt x="300" y="95"/>
                  </a:lnTo>
                  <a:lnTo>
                    <a:pt x="283" y="90"/>
                  </a:lnTo>
                  <a:lnTo>
                    <a:pt x="266" y="90"/>
                  </a:lnTo>
                  <a:lnTo>
                    <a:pt x="249" y="87"/>
                  </a:lnTo>
                  <a:lnTo>
                    <a:pt x="229" y="87"/>
                  </a:lnTo>
                  <a:lnTo>
                    <a:pt x="212" y="85"/>
                  </a:lnTo>
                  <a:lnTo>
                    <a:pt x="195" y="85"/>
                  </a:lnTo>
                  <a:lnTo>
                    <a:pt x="178" y="85"/>
                  </a:lnTo>
                  <a:lnTo>
                    <a:pt x="157" y="82"/>
                  </a:lnTo>
                  <a:lnTo>
                    <a:pt x="140" y="82"/>
                  </a:lnTo>
                  <a:lnTo>
                    <a:pt x="120" y="82"/>
                  </a:lnTo>
                  <a:lnTo>
                    <a:pt x="99" y="82"/>
                  </a:lnTo>
                  <a:lnTo>
                    <a:pt x="82" y="82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542" y="3348"/>
              <a:ext cx="542" cy="467"/>
            </a:xfrm>
            <a:custGeom>
              <a:avLst/>
              <a:gdLst/>
              <a:ahLst/>
              <a:cxnLst>
                <a:cxn ang="0">
                  <a:pos x="3" y="19"/>
                </a:cxn>
                <a:cxn ang="0">
                  <a:pos x="10" y="48"/>
                </a:cxn>
                <a:cxn ang="0">
                  <a:pos x="24" y="77"/>
                </a:cxn>
                <a:cxn ang="0">
                  <a:pos x="34" y="106"/>
                </a:cxn>
                <a:cxn ang="0">
                  <a:pos x="48" y="133"/>
                </a:cxn>
                <a:cxn ang="0">
                  <a:pos x="61" y="157"/>
                </a:cxn>
                <a:cxn ang="0">
                  <a:pos x="75" y="183"/>
                </a:cxn>
                <a:cxn ang="0">
                  <a:pos x="92" y="204"/>
                </a:cxn>
                <a:cxn ang="0">
                  <a:pos x="109" y="228"/>
                </a:cxn>
                <a:cxn ang="0">
                  <a:pos x="126" y="247"/>
                </a:cxn>
                <a:cxn ang="0">
                  <a:pos x="143" y="265"/>
                </a:cxn>
                <a:cxn ang="0">
                  <a:pos x="160" y="284"/>
                </a:cxn>
                <a:cxn ang="0">
                  <a:pos x="191" y="310"/>
                </a:cxn>
                <a:cxn ang="0">
                  <a:pos x="228" y="342"/>
                </a:cxn>
                <a:cxn ang="0">
                  <a:pos x="263" y="369"/>
                </a:cxn>
                <a:cxn ang="0">
                  <a:pos x="297" y="390"/>
                </a:cxn>
                <a:cxn ang="0">
                  <a:pos x="327" y="408"/>
                </a:cxn>
                <a:cxn ang="0">
                  <a:pos x="355" y="424"/>
                </a:cxn>
                <a:cxn ang="0">
                  <a:pos x="382" y="438"/>
                </a:cxn>
                <a:cxn ang="0">
                  <a:pos x="399" y="446"/>
                </a:cxn>
                <a:cxn ang="0">
                  <a:pos x="419" y="454"/>
                </a:cxn>
                <a:cxn ang="0">
                  <a:pos x="542" y="467"/>
                </a:cxn>
                <a:cxn ang="0">
                  <a:pos x="525" y="456"/>
                </a:cxn>
                <a:cxn ang="0">
                  <a:pos x="501" y="440"/>
                </a:cxn>
                <a:cxn ang="0">
                  <a:pos x="477" y="424"/>
                </a:cxn>
                <a:cxn ang="0">
                  <a:pos x="443" y="403"/>
                </a:cxn>
                <a:cxn ang="0">
                  <a:pos x="409" y="379"/>
                </a:cxn>
                <a:cxn ang="0">
                  <a:pos x="372" y="350"/>
                </a:cxn>
                <a:cxn ang="0">
                  <a:pos x="334" y="321"/>
                </a:cxn>
                <a:cxn ang="0">
                  <a:pos x="314" y="302"/>
                </a:cxn>
                <a:cxn ang="0">
                  <a:pos x="293" y="284"/>
                </a:cxn>
                <a:cxn ang="0">
                  <a:pos x="273" y="268"/>
                </a:cxn>
                <a:cxn ang="0">
                  <a:pos x="256" y="249"/>
                </a:cxn>
                <a:cxn ang="0">
                  <a:pos x="235" y="228"/>
                </a:cxn>
                <a:cxn ang="0">
                  <a:pos x="218" y="210"/>
                </a:cxn>
                <a:cxn ang="0">
                  <a:pos x="201" y="191"/>
                </a:cxn>
                <a:cxn ang="0">
                  <a:pos x="188" y="170"/>
                </a:cxn>
                <a:cxn ang="0">
                  <a:pos x="170" y="149"/>
                </a:cxn>
                <a:cxn ang="0">
                  <a:pos x="160" y="127"/>
                </a:cxn>
                <a:cxn ang="0">
                  <a:pos x="147" y="106"/>
                </a:cxn>
                <a:cxn ang="0">
                  <a:pos x="140" y="85"/>
                </a:cxn>
                <a:cxn ang="0">
                  <a:pos x="133" y="61"/>
                </a:cxn>
                <a:cxn ang="0">
                  <a:pos x="130" y="43"/>
                </a:cxn>
                <a:cxn ang="0">
                  <a:pos x="123" y="21"/>
                </a:cxn>
                <a:cxn ang="0">
                  <a:pos x="123" y="0"/>
                </a:cxn>
                <a:cxn ang="0">
                  <a:pos x="0" y="5"/>
                </a:cxn>
              </a:cxnLst>
              <a:rect l="0" t="0" r="r" b="b"/>
              <a:pathLst>
                <a:path w="542" h="467">
                  <a:moveTo>
                    <a:pt x="0" y="5"/>
                  </a:moveTo>
                  <a:lnTo>
                    <a:pt x="3" y="19"/>
                  </a:lnTo>
                  <a:lnTo>
                    <a:pt x="7" y="35"/>
                  </a:lnTo>
                  <a:lnTo>
                    <a:pt x="10" y="48"/>
                  </a:lnTo>
                  <a:lnTo>
                    <a:pt x="17" y="64"/>
                  </a:lnTo>
                  <a:lnTo>
                    <a:pt x="24" y="77"/>
                  </a:lnTo>
                  <a:lnTo>
                    <a:pt x="27" y="90"/>
                  </a:lnTo>
                  <a:lnTo>
                    <a:pt x="34" y="106"/>
                  </a:lnTo>
                  <a:lnTo>
                    <a:pt x="41" y="119"/>
                  </a:lnTo>
                  <a:lnTo>
                    <a:pt x="48" y="133"/>
                  </a:lnTo>
                  <a:lnTo>
                    <a:pt x="55" y="146"/>
                  </a:lnTo>
                  <a:lnTo>
                    <a:pt x="61" y="157"/>
                  </a:lnTo>
                  <a:lnTo>
                    <a:pt x="72" y="170"/>
                  </a:lnTo>
                  <a:lnTo>
                    <a:pt x="75" y="183"/>
                  </a:lnTo>
                  <a:lnTo>
                    <a:pt x="85" y="194"/>
                  </a:lnTo>
                  <a:lnTo>
                    <a:pt x="92" y="204"/>
                  </a:lnTo>
                  <a:lnTo>
                    <a:pt x="102" y="218"/>
                  </a:lnTo>
                  <a:lnTo>
                    <a:pt x="109" y="228"/>
                  </a:lnTo>
                  <a:lnTo>
                    <a:pt x="119" y="236"/>
                  </a:lnTo>
                  <a:lnTo>
                    <a:pt x="126" y="247"/>
                  </a:lnTo>
                  <a:lnTo>
                    <a:pt x="136" y="257"/>
                  </a:lnTo>
                  <a:lnTo>
                    <a:pt x="143" y="265"/>
                  </a:lnTo>
                  <a:lnTo>
                    <a:pt x="153" y="276"/>
                  </a:lnTo>
                  <a:lnTo>
                    <a:pt x="160" y="284"/>
                  </a:lnTo>
                  <a:lnTo>
                    <a:pt x="170" y="294"/>
                  </a:lnTo>
                  <a:lnTo>
                    <a:pt x="191" y="310"/>
                  </a:lnTo>
                  <a:lnTo>
                    <a:pt x="208" y="329"/>
                  </a:lnTo>
                  <a:lnTo>
                    <a:pt x="228" y="342"/>
                  </a:lnTo>
                  <a:lnTo>
                    <a:pt x="245" y="358"/>
                  </a:lnTo>
                  <a:lnTo>
                    <a:pt x="263" y="369"/>
                  </a:lnTo>
                  <a:lnTo>
                    <a:pt x="280" y="379"/>
                  </a:lnTo>
                  <a:lnTo>
                    <a:pt x="297" y="390"/>
                  </a:lnTo>
                  <a:lnTo>
                    <a:pt x="314" y="400"/>
                  </a:lnTo>
                  <a:lnTo>
                    <a:pt x="327" y="408"/>
                  </a:lnTo>
                  <a:lnTo>
                    <a:pt x="341" y="416"/>
                  </a:lnTo>
                  <a:lnTo>
                    <a:pt x="355" y="424"/>
                  </a:lnTo>
                  <a:lnTo>
                    <a:pt x="372" y="432"/>
                  </a:lnTo>
                  <a:lnTo>
                    <a:pt x="382" y="438"/>
                  </a:lnTo>
                  <a:lnTo>
                    <a:pt x="392" y="440"/>
                  </a:lnTo>
                  <a:lnTo>
                    <a:pt x="399" y="446"/>
                  </a:lnTo>
                  <a:lnTo>
                    <a:pt x="409" y="448"/>
                  </a:lnTo>
                  <a:lnTo>
                    <a:pt x="419" y="454"/>
                  </a:lnTo>
                  <a:lnTo>
                    <a:pt x="426" y="456"/>
                  </a:lnTo>
                  <a:lnTo>
                    <a:pt x="542" y="467"/>
                  </a:lnTo>
                  <a:lnTo>
                    <a:pt x="535" y="464"/>
                  </a:lnTo>
                  <a:lnTo>
                    <a:pt x="525" y="456"/>
                  </a:lnTo>
                  <a:lnTo>
                    <a:pt x="511" y="448"/>
                  </a:lnTo>
                  <a:lnTo>
                    <a:pt x="501" y="440"/>
                  </a:lnTo>
                  <a:lnTo>
                    <a:pt x="488" y="432"/>
                  </a:lnTo>
                  <a:lnTo>
                    <a:pt x="477" y="424"/>
                  </a:lnTo>
                  <a:lnTo>
                    <a:pt x="460" y="414"/>
                  </a:lnTo>
                  <a:lnTo>
                    <a:pt x="443" y="403"/>
                  </a:lnTo>
                  <a:lnTo>
                    <a:pt x="423" y="390"/>
                  </a:lnTo>
                  <a:lnTo>
                    <a:pt x="409" y="379"/>
                  </a:lnTo>
                  <a:lnTo>
                    <a:pt x="389" y="363"/>
                  </a:lnTo>
                  <a:lnTo>
                    <a:pt x="372" y="350"/>
                  </a:lnTo>
                  <a:lnTo>
                    <a:pt x="351" y="334"/>
                  </a:lnTo>
                  <a:lnTo>
                    <a:pt x="334" y="321"/>
                  </a:lnTo>
                  <a:lnTo>
                    <a:pt x="320" y="310"/>
                  </a:lnTo>
                  <a:lnTo>
                    <a:pt x="314" y="302"/>
                  </a:lnTo>
                  <a:lnTo>
                    <a:pt x="300" y="292"/>
                  </a:lnTo>
                  <a:lnTo>
                    <a:pt x="293" y="284"/>
                  </a:lnTo>
                  <a:lnTo>
                    <a:pt x="283" y="276"/>
                  </a:lnTo>
                  <a:lnTo>
                    <a:pt x="273" y="268"/>
                  </a:lnTo>
                  <a:lnTo>
                    <a:pt x="263" y="257"/>
                  </a:lnTo>
                  <a:lnTo>
                    <a:pt x="256" y="249"/>
                  </a:lnTo>
                  <a:lnTo>
                    <a:pt x="245" y="239"/>
                  </a:lnTo>
                  <a:lnTo>
                    <a:pt x="235" y="228"/>
                  </a:lnTo>
                  <a:lnTo>
                    <a:pt x="225" y="218"/>
                  </a:lnTo>
                  <a:lnTo>
                    <a:pt x="218" y="210"/>
                  </a:lnTo>
                  <a:lnTo>
                    <a:pt x="208" y="199"/>
                  </a:lnTo>
                  <a:lnTo>
                    <a:pt x="201" y="191"/>
                  </a:lnTo>
                  <a:lnTo>
                    <a:pt x="194" y="180"/>
                  </a:lnTo>
                  <a:lnTo>
                    <a:pt x="188" y="170"/>
                  </a:lnTo>
                  <a:lnTo>
                    <a:pt x="181" y="159"/>
                  </a:lnTo>
                  <a:lnTo>
                    <a:pt x="170" y="149"/>
                  </a:lnTo>
                  <a:lnTo>
                    <a:pt x="167" y="135"/>
                  </a:lnTo>
                  <a:lnTo>
                    <a:pt x="160" y="127"/>
                  </a:lnTo>
                  <a:lnTo>
                    <a:pt x="153" y="117"/>
                  </a:lnTo>
                  <a:lnTo>
                    <a:pt x="147" y="106"/>
                  </a:lnTo>
                  <a:lnTo>
                    <a:pt x="143" y="96"/>
                  </a:lnTo>
                  <a:lnTo>
                    <a:pt x="140" y="85"/>
                  </a:lnTo>
                  <a:lnTo>
                    <a:pt x="133" y="74"/>
                  </a:lnTo>
                  <a:lnTo>
                    <a:pt x="133" y="61"/>
                  </a:lnTo>
                  <a:lnTo>
                    <a:pt x="130" y="51"/>
                  </a:lnTo>
                  <a:lnTo>
                    <a:pt x="130" y="43"/>
                  </a:lnTo>
                  <a:lnTo>
                    <a:pt x="123" y="29"/>
                  </a:lnTo>
                  <a:lnTo>
                    <a:pt x="123" y="21"/>
                  </a:lnTo>
                  <a:lnTo>
                    <a:pt x="123" y="8"/>
                  </a:lnTo>
                  <a:lnTo>
                    <a:pt x="123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75" y="1179"/>
              <a:ext cx="412" cy="179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9" y="1795"/>
                </a:cxn>
                <a:cxn ang="0">
                  <a:pos x="412" y="1766"/>
                </a:cxn>
                <a:cxn ang="0">
                  <a:pos x="296" y="0"/>
                </a:cxn>
                <a:cxn ang="0">
                  <a:pos x="208" y="14"/>
                </a:cxn>
                <a:cxn ang="0">
                  <a:pos x="276" y="1671"/>
                </a:cxn>
                <a:cxn ang="0">
                  <a:pos x="177" y="1692"/>
                </a:cxn>
                <a:cxn ang="0">
                  <a:pos x="99" y="43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2" h="1795">
                  <a:moveTo>
                    <a:pt x="0" y="6"/>
                  </a:moveTo>
                  <a:lnTo>
                    <a:pt x="99" y="1795"/>
                  </a:lnTo>
                  <a:lnTo>
                    <a:pt x="412" y="1766"/>
                  </a:lnTo>
                  <a:lnTo>
                    <a:pt x="296" y="0"/>
                  </a:lnTo>
                  <a:lnTo>
                    <a:pt x="208" y="14"/>
                  </a:lnTo>
                  <a:lnTo>
                    <a:pt x="276" y="1671"/>
                  </a:lnTo>
                  <a:lnTo>
                    <a:pt x="177" y="1692"/>
                  </a:lnTo>
                  <a:lnTo>
                    <a:pt x="99" y="4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50800" dir="5400000" algn="ctr" rotWithShape="0">
                <a:srgbClr val="00000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74" y="2608"/>
              <a:ext cx="249" cy="83"/>
            </a:xfrm>
            <a:custGeom>
              <a:avLst/>
              <a:gdLst/>
              <a:ahLst/>
              <a:cxnLst>
                <a:cxn ang="0">
                  <a:pos x="20" y="83"/>
                </a:cxn>
                <a:cxn ang="0">
                  <a:pos x="249" y="75"/>
                </a:cxn>
                <a:cxn ang="0">
                  <a:pos x="238" y="0"/>
                </a:cxn>
                <a:cxn ang="0">
                  <a:pos x="0" y="14"/>
                </a:cxn>
                <a:cxn ang="0">
                  <a:pos x="20" y="83"/>
                </a:cxn>
                <a:cxn ang="0">
                  <a:pos x="20" y="83"/>
                </a:cxn>
              </a:cxnLst>
              <a:rect l="0" t="0" r="r" b="b"/>
              <a:pathLst>
                <a:path w="249" h="83">
                  <a:moveTo>
                    <a:pt x="20" y="83"/>
                  </a:moveTo>
                  <a:lnTo>
                    <a:pt x="249" y="75"/>
                  </a:lnTo>
                  <a:lnTo>
                    <a:pt x="238" y="0"/>
                  </a:lnTo>
                  <a:lnTo>
                    <a:pt x="0" y="14"/>
                  </a:lnTo>
                  <a:lnTo>
                    <a:pt x="20" y="83"/>
                  </a:lnTo>
                  <a:lnTo>
                    <a:pt x="2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867" y="2380"/>
              <a:ext cx="245" cy="83"/>
            </a:xfrm>
            <a:custGeom>
              <a:avLst/>
              <a:gdLst/>
              <a:ahLst/>
              <a:cxnLst>
                <a:cxn ang="0">
                  <a:pos x="17" y="83"/>
                </a:cxn>
                <a:cxn ang="0">
                  <a:pos x="245" y="75"/>
                </a:cxn>
                <a:cxn ang="0">
                  <a:pos x="235" y="0"/>
                </a:cxn>
                <a:cxn ang="0">
                  <a:pos x="0" y="14"/>
                </a:cxn>
                <a:cxn ang="0">
                  <a:pos x="17" y="83"/>
                </a:cxn>
                <a:cxn ang="0">
                  <a:pos x="17" y="83"/>
                </a:cxn>
              </a:cxnLst>
              <a:rect l="0" t="0" r="r" b="b"/>
              <a:pathLst>
                <a:path w="245" h="83">
                  <a:moveTo>
                    <a:pt x="17" y="83"/>
                  </a:moveTo>
                  <a:lnTo>
                    <a:pt x="245" y="75"/>
                  </a:lnTo>
                  <a:lnTo>
                    <a:pt x="235" y="0"/>
                  </a:lnTo>
                  <a:lnTo>
                    <a:pt x="0" y="14"/>
                  </a:lnTo>
                  <a:lnTo>
                    <a:pt x="17" y="83"/>
                  </a:lnTo>
                  <a:lnTo>
                    <a:pt x="17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60" y="2152"/>
              <a:ext cx="249" cy="83"/>
            </a:xfrm>
            <a:custGeom>
              <a:avLst/>
              <a:gdLst/>
              <a:ahLst/>
              <a:cxnLst>
                <a:cxn ang="0">
                  <a:pos x="14" y="83"/>
                </a:cxn>
                <a:cxn ang="0">
                  <a:pos x="249" y="77"/>
                </a:cxn>
                <a:cxn ang="0">
                  <a:pos x="239" y="0"/>
                </a:cxn>
                <a:cxn ang="0">
                  <a:pos x="0" y="16"/>
                </a:cxn>
                <a:cxn ang="0">
                  <a:pos x="14" y="83"/>
                </a:cxn>
                <a:cxn ang="0">
                  <a:pos x="14" y="83"/>
                </a:cxn>
              </a:cxnLst>
              <a:rect l="0" t="0" r="r" b="b"/>
              <a:pathLst>
                <a:path w="249" h="83">
                  <a:moveTo>
                    <a:pt x="14" y="83"/>
                  </a:moveTo>
                  <a:lnTo>
                    <a:pt x="249" y="77"/>
                  </a:lnTo>
                  <a:lnTo>
                    <a:pt x="239" y="0"/>
                  </a:lnTo>
                  <a:lnTo>
                    <a:pt x="0" y="16"/>
                  </a:lnTo>
                  <a:lnTo>
                    <a:pt x="14" y="83"/>
                  </a:lnTo>
                  <a:lnTo>
                    <a:pt x="14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850" y="1924"/>
              <a:ext cx="249" cy="83"/>
            </a:xfrm>
            <a:custGeom>
              <a:avLst/>
              <a:gdLst/>
              <a:ahLst/>
              <a:cxnLst>
                <a:cxn ang="0">
                  <a:pos x="17" y="83"/>
                </a:cxn>
                <a:cxn ang="0">
                  <a:pos x="249" y="75"/>
                </a:cxn>
                <a:cxn ang="0">
                  <a:pos x="238" y="0"/>
                </a:cxn>
                <a:cxn ang="0">
                  <a:pos x="0" y="14"/>
                </a:cxn>
                <a:cxn ang="0">
                  <a:pos x="17" y="83"/>
                </a:cxn>
                <a:cxn ang="0">
                  <a:pos x="17" y="83"/>
                </a:cxn>
              </a:cxnLst>
              <a:rect l="0" t="0" r="r" b="b"/>
              <a:pathLst>
                <a:path w="249" h="83">
                  <a:moveTo>
                    <a:pt x="17" y="83"/>
                  </a:moveTo>
                  <a:lnTo>
                    <a:pt x="249" y="75"/>
                  </a:lnTo>
                  <a:lnTo>
                    <a:pt x="238" y="0"/>
                  </a:lnTo>
                  <a:lnTo>
                    <a:pt x="0" y="14"/>
                  </a:lnTo>
                  <a:lnTo>
                    <a:pt x="17" y="83"/>
                  </a:lnTo>
                  <a:lnTo>
                    <a:pt x="17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840" y="1699"/>
              <a:ext cx="248" cy="82"/>
            </a:xfrm>
            <a:custGeom>
              <a:avLst/>
              <a:gdLst/>
              <a:ahLst/>
              <a:cxnLst>
                <a:cxn ang="0">
                  <a:pos x="20" y="82"/>
                </a:cxn>
                <a:cxn ang="0">
                  <a:pos x="248" y="77"/>
                </a:cxn>
                <a:cxn ang="0">
                  <a:pos x="238" y="0"/>
                </a:cxn>
                <a:cxn ang="0">
                  <a:pos x="0" y="11"/>
                </a:cxn>
                <a:cxn ang="0">
                  <a:pos x="20" y="82"/>
                </a:cxn>
                <a:cxn ang="0">
                  <a:pos x="20" y="82"/>
                </a:cxn>
              </a:cxnLst>
              <a:rect l="0" t="0" r="r" b="b"/>
              <a:pathLst>
                <a:path w="248" h="82">
                  <a:moveTo>
                    <a:pt x="20" y="82"/>
                  </a:moveTo>
                  <a:lnTo>
                    <a:pt x="248" y="77"/>
                  </a:lnTo>
                  <a:lnTo>
                    <a:pt x="238" y="0"/>
                  </a:lnTo>
                  <a:lnTo>
                    <a:pt x="0" y="11"/>
                  </a:lnTo>
                  <a:lnTo>
                    <a:pt x="20" y="82"/>
                  </a:lnTo>
                  <a:lnTo>
                    <a:pt x="2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833" y="1471"/>
              <a:ext cx="245" cy="82"/>
            </a:xfrm>
            <a:custGeom>
              <a:avLst/>
              <a:gdLst/>
              <a:ahLst/>
              <a:cxnLst>
                <a:cxn ang="0">
                  <a:pos x="17" y="82"/>
                </a:cxn>
                <a:cxn ang="0">
                  <a:pos x="245" y="74"/>
                </a:cxn>
                <a:cxn ang="0">
                  <a:pos x="238" y="0"/>
                </a:cxn>
                <a:cxn ang="0">
                  <a:pos x="0" y="13"/>
                </a:cxn>
                <a:cxn ang="0">
                  <a:pos x="17" y="82"/>
                </a:cxn>
                <a:cxn ang="0">
                  <a:pos x="17" y="82"/>
                </a:cxn>
              </a:cxnLst>
              <a:rect l="0" t="0" r="r" b="b"/>
              <a:pathLst>
                <a:path w="245" h="82">
                  <a:moveTo>
                    <a:pt x="17" y="82"/>
                  </a:moveTo>
                  <a:lnTo>
                    <a:pt x="245" y="74"/>
                  </a:lnTo>
                  <a:lnTo>
                    <a:pt x="238" y="0"/>
                  </a:lnTo>
                  <a:lnTo>
                    <a:pt x="0" y="13"/>
                  </a:lnTo>
                  <a:lnTo>
                    <a:pt x="17" y="82"/>
                  </a:lnTo>
                  <a:lnTo>
                    <a:pt x="17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098" y="3186"/>
              <a:ext cx="862" cy="443"/>
            </a:xfrm>
            <a:custGeom>
              <a:avLst/>
              <a:gdLst/>
              <a:ahLst/>
              <a:cxnLst>
                <a:cxn ang="0">
                  <a:pos x="668" y="3"/>
                </a:cxn>
                <a:cxn ang="0">
                  <a:pos x="726" y="14"/>
                </a:cxn>
                <a:cxn ang="0">
                  <a:pos x="773" y="35"/>
                </a:cxn>
                <a:cxn ang="0">
                  <a:pos x="825" y="77"/>
                </a:cxn>
                <a:cxn ang="0">
                  <a:pos x="845" y="114"/>
                </a:cxn>
                <a:cxn ang="0">
                  <a:pos x="859" y="154"/>
                </a:cxn>
                <a:cxn ang="0">
                  <a:pos x="859" y="197"/>
                </a:cxn>
                <a:cxn ang="0">
                  <a:pos x="855" y="239"/>
                </a:cxn>
                <a:cxn ang="0">
                  <a:pos x="838" y="281"/>
                </a:cxn>
                <a:cxn ang="0">
                  <a:pos x="814" y="321"/>
                </a:cxn>
                <a:cxn ang="0">
                  <a:pos x="770" y="366"/>
                </a:cxn>
                <a:cxn ang="0">
                  <a:pos x="719" y="403"/>
                </a:cxn>
                <a:cxn ang="0">
                  <a:pos x="671" y="425"/>
                </a:cxn>
                <a:cxn ang="0">
                  <a:pos x="617" y="438"/>
                </a:cxn>
                <a:cxn ang="0">
                  <a:pos x="559" y="443"/>
                </a:cxn>
                <a:cxn ang="0">
                  <a:pos x="508" y="441"/>
                </a:cxn>
                <a:cxn ang="0">
                  <a:pos x="456" y="435"/>
                </a:cxn>
                <a:cxn ang="0">
                  <a:pos x="412" y="427"/>
                </a:cxn>
                <a:cxn ang="0">
                  <a:pos x="334" y="401"/>
                </a:cxn>
                <a:cxn ang="0">
                  <a:pos x="255" y="358"/>
                </a:cxn>
                <a:cxn ang="0">
                  <a:pos x="184" y="308"/>
                </a:cxn>
                <a:cxn ang="0">
                  <a:pos x="116" y="247"/>
                </a:cxn>
                <a:cxn ang="0">
                  <a:pos x="64" y="183"/>
                </a:cxn>
                <a:cxn ang="0">
                  <a:pos x="20" y="117"/>
                </a:cxn>
                <a:cxn ang="0">
                  <a:pos x="7" y="56"/>
                </a:cxn>
                <a:cxn ang="0">
                  <a:pos x="44" y="22"/>
                </a:cxn>
                <a:cxn ang="0">
                  <a:pos x="88" y="77"/>
                </a:cxn>
                <a:cxn ang="0">
                  <a:pos x="136" y="138"/>
                </a:cxn>
                <a:cxn ang="0">
                  <a:pos x="184" y="197"/>
                </a:cxn>
                <a:cxn ang="0">
                  <a:pos x="238" y="252"/>
                </a:cxn>
                <a:cxn ang="0">
                  <a:pos x="296" y="300"/>
                </a:cxn>
                <a:cxn ang="0">
                  <a:pos x="368" y="340"/>
                </a:cxn>
                <a:cxn ang="0">
                  <a:pos x="439" y="364"/>
                </a:cxn>
                <a:cxn ang="0">
                  <a:pos x="487" y="369"/>
                </a:cxn>
                <a:cxn ang="0">
                  <a:pos x="542" y="374"/>
                </a:cxn>
                <a:cxn ang="0">
                  <a:pos x="606" y="366"/>
                </a:cxn>
                <a:cxn ang="0">
                  <a:pos x="664" y="345"/>
                </a:cxn>
                <a:cxn ang="0">
                  <a:pos x="716" y="308"/>
                </a:cxn>
                <a:cxn ang="0">
                  <a:pos x="753" y="266"/>
                </a:cxn>
                <a:cxn ang="0">
                  <a:pos x="777" y="215"/>
                </a:cxn>
                <a:cxn ang="0">
                  <a:pos x="777" y="167"/>
                </a:cxn>
                <a:cxn ang="0">
                  <a:pos x="753" y="120"/>
                </a:cxn>
                <a:cxn ang="0">
                  <a:pos x="702" y="88"/>
                </a:cxn>
                <a:cxn ang="0">
                  <a:pos x="644" y="83"/>
                </a:cxn>
                <a:cxn ang="0">
                  <a:pos x="593" y="85"/>
                </a:cxn>
                <a:cxn ang="0">
                  <a:pos x="566" y="109"/>
                </a:cxn>
                <a:cxn ang="0">
                  <a:pos x="589" y="149"/>
                </a:cxn>
                <a:cxn ang="0">
                  <a:pos x="634" y="186"/>
                </a:cxn>
                <a:cxn ang="0">
                  <a:pos x="637" y="228"/>
                </a:cxn>
                <a:cxn ang="0">
                  <a:pos x="589" y="234"/>
                </a:cxn>
                <a:cxn ang="0">
                  <a:pos x="545" y="218"/>
                </a:cxn>
                <a:cxn ang="0">
                  <a:pos x="484" y="170"/>
                </a:cxn>
                <a:cxn ang="0">
                  <a:pos x="474" y="101"/>
                </a:cxn>
                <a:cxn ang="0">
                  <a:pos x="511" y="40"/>
                </a:cxn>
                <a:cxn ang="0">
                  <a:pos x="576" y="6"/>
                </a:cxn>
                <a:cxn ang="0">
                  <a:pos x="617" y="3"/>
                </a:cxn>
              </a:cxnLst>
              <a:rect l="0" t="0" r="r" b="b"/>
              <a:pathLst>
                <a:path w="862" h="443">
                  <a:moveTo>
                    <a:pt x="617" y="3"/>
                  </a:moveTo>
                  <a:lnTo>
                    <a:pt x="634" y="0"/>
                  </a:lnTo>
                  <a:lnTo>
                    <a:pt x="651" y="0"/>
                  </a:lnTo>
                  <a:lnTo>
                    <a:pt x="668" y="3"/>
                  </a:lnTo>
                  <a:lnTo>
                    <a:pt x="685" y="6"/>
                  </a:lnTo>
                  <a:lnTo>
                    <a:pt x="699" y="6"/>
                  </a:lnTo>
                  <a:lnTo>
                    <a:pt x="712" y="11"/>
                  </a:lnTo>
                  <a:lnTo>
                    <a:pt x="726" y="14"/>
                  </a:lnTo>
                  <a:lnTo>
                    <a:pt x="739" y="19"/>
                  </a:lnTo>
                  <a:lnTo>
                    <a:pt x="750" y="22"/>
                  </a:lnTo>
                  <a:lnTo>
                    <a:pt x="763" y="27"/>
                  </a:lnTo>
                  <a:lnTo>
                    <a:pt x="773" y="35"/>
                  </a:lnTo>
                  <a:lnTo>
                    <a:pt x="784" y="40"/>
                  </a:lnTo>
                  <a:lnTo>
                    <a:pt x="801" y="53"/>
                  </a:lnTo>
                  <a:lnTo>
                    <a:pt x="821" y="72"/>
                  </a:lnTo>
                  <a:lnTo>
                    <a:pt x="825" y="77"/>
                  </a:lnTo>
                  <a:lnTo>
                    <a:pt x="831" y="85"/>
                  </a:lnTo>
                  <a:lnTo>
                    <a:pt x="838" y="96"/>
                  </a:lnTo>
                  <a:lnTo>
                    <a:pt x="845" y="104"/>
                  </a:lnTo>
                  <a:lnTo>
                    <a:pt x="845" y="114"/>
                  </a:lnTo>
                  <a:lnTo>
                    <a:pt x="848" y="122"/>
                  </a:lnTo>
                  <a:lnTo>
                    <a:pt x="855" y="133"/>
                  </a:lnTo>
                  <a:lnTo>
                    <a:pt x="859" y="144"/>
                  </a:lnTo>
                  <a:lnTo>
                    <a:pt x="859" y="154"/>
                  </a:lnTo>
                  <a:lnTo>
                    <a:pt x="859" y="162"/>
                  </a:lnTo>
                  <a:lnTo>
                    <a:pt x="859" y="175"/>
                  </a:lnTo>
                  <a:lnTo>
                    <a:pt x="862" y="186"/>
                  </a:lnTo>
                  <a:lnTo>
                    <a:pt x="859" y="197"/>
                  </a:lnTo>
                  <a:lnTo>
                    <a:pt x="859" y="207"/>
                  </a:lnTo>
                  <a:lnTo>
                    <a:pt x="859" y="218"/>
                  </a:lnTo>
                  <a:lnTo>
                    <a:pt x="859" y="228"/>
                  </a:lnTo>
                  <a:lnTo>
                    <a:pt x="855" y="239"/>
                  </a:lnTo>
                  <a:lnTo>
                    <a:pt x="848" y="250"/>
                  </a:lnTo>
                  <a:lnTo>
                    <a:pt x="845" y="260"/>
                  </a:lnTo>
                  <a:lnTo>
                    <a:pt x="845" y="271"/>
                  </a:lnTo>
                  <a:lnTo>
                    <a:pt x="838" y="281"/>
                  </a:lnTo>
                  <a:lnTo>
                    <a:pt x="831" y="292"/>
                  </a:lnTo>
                  <a:lnTo>
                    <a:pt x="825" y="303"/>
                  </a:lnTo>
                  <a:lnTo>
                    <a:pt x="821" y="313"/>
                  </a:lnTo>
                  <a:lnTo>
                    <a:pt x="814" y="321"/>
                  </a:lnTo>
                  <a:lnTo>
                    <a:pt x="808" y="332"/>
                  </a:lnTo>
                  <a:lnTo>
                    <a:pt x="797" y="340"/>
                  </a:lnTo>
                  <a:lnTo>
                    <a:pt x="791" y="350"/>
                  </a:lnTo>
                  <a:lnTo>
                    <a:pt x="770" y="366"/>
                  </a:lnTo>
                  <a:lnTo>
                    <a:pt x="753" y="385"/>
                  </a:lnTo>
                  <a:lnTo>
                    <a:pt x="743" y="390"/>
                  </a:lnTo>
                  <a:lnTo>
                    <a:pt x="733" y="398"/>
                  </a:lnTo>
                  <a:lnTo>
                    <a:pt x="719" y="403"/>
                  </a:lnTo>
                  <a:lnTo>
                    <a:pt x="709" y="409"/>
                  </a:lnTo>
                  <a:lnTo>
                    <a:pt x="695" y="414"/>
                  </a:lnTo>
                  <a:lnTo>
                    <a:pt x="685" y="419"/>
                  </a:lnTo>
                  <a:lnTo>
                    <a:pt x="671" y="425"/>
                  </a:lnTo>
                  <a:lnTo>
                    <a:pt x="661" y="430"/>
                  </a:lnTo>
                  <a:lnTo>
                    <a:pt x="644" y="435"/>
                  </a:lnTo>
                  <a:lnTo>
                    <a:pt x="630" y="438"/>
                  </a:lnTo>
                  <a:lnTo>
                    <a:pt x="617" y="438"/>
                  </a:lnTo>
                  <a:lnTo>
                    <a:pt x="603" y="443"/>
                  </a:lnTo>
                  <a:lnTo>
                    <a:pt x="586" y="443"/>
                  </a:lnTo>
                  <a:lnTo>
                    <a:pt x="572" y="443"/>
                  </a:lnTo>
                  <a:lnTo>
                    <a:pt x="559" y="443"/>
                  </a:lnTo>
                  <a:lnTo>
                    <a:pt x="545" y="443"/>
                  </a:lnTo>
                  <a:lnTo>
                    <a:pt x="531" y="443"/>
                  </a:lnTo>
                  <a:lnTo>
                    <a:pt x="518" y="443"/>
                  </a:lnTo>
                  <a:lnTo>
                    <a:pt x="508" y="441"/>
                  </a:lnTo>
                  <a:lnTo>
                    <a:pt x="494" y="441"/>
                  </a:lnTo>
                  <a:lnTo>
                    <a:pt x="480" y="438"/>
                  </a:lnTo>
                  <a:lnTo>
                    <a:pt x="470" y="438"/>
                  </a:lnTo>
                  <a:lnTo>
                    <a:pt x="456" y="435"/>
                  </a:lnTo>
                  <a:lnTo>
                    <a:pt x="446" y="435"/>
                  </a:lnTo>
                  <a:lnTo>
                    <a:pt x="433" y="433"/>
                  </a:lnTo>
                  <a:lnTo>
                    <a:pt x="422" y="430"/>
                  </a:lnTo>
                  <a:lnTo>
                    <a:pt x="412" y="427"/>
                  </a:lnTo>
                  <a:lnTo>
                    <a:pt x="402" y="425"/>
                  </a:lnTo>
                  <a:lnTo>
                    <a:pt x="378" y="417"/>
                  </a:lnTo>
                  <a:lnTo>
                    <a:pt x="358" y="411"/>
                  </a:lnTo>
                  <a:lnTo>
                    <a:pt x="334" y="401"/>
                  </a:lnTo>
                  <a:lnTo>
                    <a:pt x="313" y="393"/>
                  </a:lnTo>
                  <a:lnTo>
                    <a:pt x="293" y="380"/>
                  </a:lnTo>
                  <a:lnTo>
                    <a:pt x="272" y="372"/>
                  </a:lnTo>
                  <a:lnTo>
                    <a:pt x="255" y="358"/>
                  </a:lnTo>
                  <a:lnTo>
                    <a:pt x="238" y="348"/>
                  </a:lnTo>
                  <a:lnTo>
                    <a:pt x="218" y="334"/>
                  </a:lnTo>
                  <a:lnTo>
                    <a:pt x="201" y="324"/>
                  </a:lnTo>
                  <a:lnTo>
                    <a:pt x="184" y="308"/>
                  </a:lnTo>
                  <a:lnTo>
                    <a:pt x="163" y="292"/>
                  </a:lnTo>
                  <a:lnTo>
                    <a:pt x="146" y="279"/>
                  </a:lnTo>
                  <a:lnTo>
                    <a:pt x="133" y="263"/>
                  </a:lnTo>
                  <a:lnTo>
                    <a:pt x="116" y="247"/>
                  </a:lnTo>
                  <a:lnTo>
                    <a:pt x="102" y="234"/>
                  </a:lnTo>
                  <a:lnTo>
                    <a:pt x="88" y="215"/>
                  </a:lnTo>
                  <a:lnTo>
                    <a:pt x="78" y="202"/>
                  </a:lnTo>
                  <a:lnTo>
                    <a:pt x="64" y="183"/>
                  </a:lnTo>
                  <a:lnTo>
                    <a:pt x="54" y="167"/>
                  </a:lnTo>
                  <a:lnTo>
                    <a:pt x="41" y="152"/>
                  </a:lnTo>
                  <a:lnTo>
                    <a:pt x="30" y="136"/>
                  </a:lnTo>
                  <a:lnTo>
                    <a:pt x="20" y="117"/>
                  </a:lnTo>
                  <a:lnTo>
                    <a:pt x="13" y="101"/>
                  </a:lnTo>
                  <a:lnTo>
                    <a:pt x="7" y="85"/>
                  </a:lnTo>
                  <a:lnTo>
                    <a:pt x="0" y="72"/>
                  </a:lnTo>
                  <a:lnTo>
                    <a:pt x="7" y="56"/>
                  </a:lnTo>
                  <a:lnTo>
                    <a:pt x="17" y="40"/>
                  </a:lnTo>
                  <a:lnTo>
                    <a:pt x="20" y="24"/>
                  </a:lnTo>
                  <a:lnTo>
                    <a:pt x="30" y="11"/>
                  </a:lnTo>
                  <a:lnTo>
                    <a:pt x="44" y="22"/>
                  </a:lnTo>
                  <a:lnTo>
                    <a:pt x="54" y="35"/>
                  </a:lnTo>
                  <a:lnTo>
                    <a:pt x="68" y="48"/>
                  </a:lnTo>
                  <a:lnTo>
                    <a:pt x="78" y="64"/>
                  </a:lnTo>
                  <a:lnTo>
                    <a:pt x="88" y="77"/>
                  </a:lnTo>
                  <a:lnTo>
                    <a:pt x="102" y="93"/>
                  </a:lnTo>
                  <a:lnTo>
                    <a:pt x="116" y="106"/>
                  </a:lnTo>
                  <a:lnTo>
                    <a:pt x="126" y="122"/>
                  </a:lnTo>
                  <a:lnTo>
                    <a:pt x="136" y="138"/>
                  </a:lnTo>
                  <a:lnTo>
                    <a:pt x="150" y="152"/>
                  </a:lnTo>
                  <a:lnTo>
                    <a:pt x="160" y="167"/>
                  </a:lnTo>
                  <a:lnTo>
                    <a:pt x="174" y="183"/>
                  </a:lnTo>
                  <a:lnTo>
                    <a:pt x="184" y="197"/>
                  </a:lnTo>
                  <a:lnTo>
                    <a:pt x="197" y="213"/>
                  </a:lnTo>
                  <a:lnTo>
                    <a:pt x="211" y="226"/>
                  </a:lnTo>
                  <a:lnTo>
                    <a:pt x="228" y="242"/>
                  </a:lnTo>
                  <a:lnTo>
                    <a:pt x="238" y="252"/>
                  </a:lnTo>
                  <a:lnTo>
                    <a:pt x="252" y="266"/>
                  </a:lnTo>
                  <a:lnTo>
                    <a:pt x="266" y="279"/>
                  </a:lnTo>
                  <a:lnTo>
                    <a:pt x="283" y="289"/>
                  </a:lnTo>
                  <a:lnTo>
                    <a:pt x="296" y="300"/>
                  </a:lnTo>
                  <a:lnTo>
                    <a:pt x="313" y="311"/>
                  </a:lnTo>
                  <a:lnTo>
                    <a:pt x="334" y="321"/>
                  </a:lnTo>
                  <a:lnTo>
                    <a:pt x="351" y="332"/>
                  </a:lnTo>
                  <a:lnTo>
                    <a:pt x="368" y="340"/>
                  </a:lnTo>
                  <a:lnTo>
                    <a:pt x="388" y="348"/>
                  </a:lnTo>
                  <a:lnTo>
                    <a:pt x="405" y="353"/>
                  </a:lnTo>
                  <a:lnTo>
                    <a:pt x="429" y="361"/>
                  </a:lnTo>
                  <a:lnTo>
                    <a:pt x="439" y="364"/>
                  </a:lnTo>
                  <a:lnTo>
                    <a:pt x="450" y="364"/>
                  </a:lnTo>
                  <a:lnTo>
                    <a:pt x="463" y="366"/>
                  </a:lnTo>
                  <a:lnTo>
                    <a:pt x="477" y="369"/>
                  </a:lnTo>
                  <a:lnTo>
                    <a:pt x="487" y="369"/>
                  </a:lnTo>
                  <a:lnTo>
                    <a:pt x="501" y="372"/>
                  </a:lnTo>
                  <a:lnTo>
                    <a:pt x="511" y="372"/>
                  </a:lnTo>
                  <a:lnTo>
                    <a:pt x="528" y="374"/>
                  </a:lnTo>
                  <a:lnTo>
                    <a:pt x="542" y="374"/>
                  </a:lnTo>
                  <a:lnTo>
                    <a:pt x="559" y="374"/>
                  </a:lnTo>
                  <a:lnTo>
                    <a:pt x="576" y="372"/>
                  </a:lnTo>
                  <a:lnTo>
                    <a:pt x="589" y="372"/>
                  </a:lnTo>
                  <a:lnTo>
                    <a:pt x="606" y="366"/>
                  </a:lnTo>
                  <a:lnTo>
                    <a:pt x="624" y="361"/>
                  </a:lnTo>
                  <a:lnTo>
                    <a:pt x="637" y="356"/>
                  </a:lnTo>
                  <a:lnTo>
                    <a:pt x="654" y="353"/>
                  </a:lnTo>
                  <a:lnTo>
                    <a:pt x="664" y="345"/>
                  </a:lnTo>
                  <a:lnTo>
                    <a:pt x="678" y="334"/>
                  </a:lnTo>
                  <a:lnTo>
                    <a:pt x="692" y="327"/>
                  </a:lnTo>
                  <a:lnTo>
                    <a:pt x="705" y="319"/>
                  </a:lnTo>
                  <a:lnTo>
                    <a:pt x="716" y="308"/>
                  </a:lnTo>
                  <a:lnTo>
                    <a:pt x="729" y="297"/>
                  </a:lnTo>
                  <a:lnTo>
                    <a:pt x="739" y="289"/>
                  </a:lnTo>
                  <a:lnTo>
                    <a:pt x="750" y="279"/>
                  </a:lnTo>
                  <a:lnTo>
                    <a:pt x="753" y="266"/>
                  </a:lnTo>
                  <a:lnTo>
                    <a:pt x="760" y="252"/>
                  </a:lnTo>
                  <a:lnTo>
                    <a:pt x="767" y="242"/>
                  </a:lnTo>
                  <a:lnTo>
                    <a:pt x="773" y="228"/>
                  </a:lnTo>
                  <a:lnTo>
                    <a:pt x="777" y="215"/>
                  </a:lnTo>
                  <a:lnTo>
                    <a:pt x="780" y="205"/>
                  </a:lnTo>
                  <a:lnTo>
                    <a:pt x="780" y="191"/>
                  </a:lnTo>
                  <a:lnTo>
                    <a:pt x="780" y="181"/>
                  </a:lnTo>
                  <a:lnTo>
                    <a:pt x="777" y="167"/>
                  </a:lnTo>
                  <a:lnTo>
                    <a:pt x="777" y="154"/>
                  </a:lnTo>
                  <a:lnTo>
                    <a:pt x="770" y="141"/>
                  </a:lnTo>
                  <a:lnTo>
                    <a:pt x="763" y="133"/>
                  </a:lnTo>
                  <a:lnTo>
                    <a:pt x="753" y="120"/>
                  </a:lnTo>
                  <a:lnTo>
                    <a:pt x="743" y="109"/>
                  </a:lnTo>
                  <a:lnTo>
                    <a:pt x="733" y="101"/>
                  </a:lnTo>
                  <a:lnTo>
                    <a:pt x="722" y="91"/>
                  </a:lnTo>
                  <a:lnTo>
                    <a:pt x="702" y="88"/>
                  </a:lnTo>
                  <a:lnTo>
                    <a:pt x="688" y="85"/>
                  </a:lnTo>
                  <a:lnTo>
                    <a:pt x="671" y="85"/>
                  </a:lnTo>
                  <a:lnTo>
                    <a:pt x="661" y="85"/>
                  </a:lnTo>
                  <a:lnTo>
                    <a:pt x="644" y="83"/>
                  </a:lnTo>
                  <a:lnTo>
                    <a:pt x="630" y="83"/>
                  </a:lnTo>
                  <a:lnTo>
                    <a:pt x="617" y="80"/>
                  </a:lnTo>
                  <a:lnTo>
                    <a:pt x="606" y="80"/>
                  </a:lnTo>
                  <a:lnTo>
                    <a:pt x="593" y="85"/>
                  </a:lnTo>
                  <a:lnTo>
                    <a:pt x="583" y="88"/>
                  </a:lnTo>
                  <a:lnTo>
                    <a:pt x="576" y="93"/>
                  </a:lnTo>
                  <a:lnTo>
                    <a:pt x="569" y="99"/>
                  </a:lnTo>
                  <a:lnTo>
                    <a:pt x="566" y="109"/>
                  </a:lnTo>
                  <a:lnTo>
                    <a:pt x="566" y="120"/>
                  </a:lnTo>
                  <a:lnTo>
                    <a:pt x="569" y="130"/>
                  </a:lnTo>
                  <a:lnTo>
                    <a:pt x="576" y="138"/>
                  </a:lnTo>
                  <a:lnTo>
                    <a:pt x="589" y="149"/>
                  </a:lnTo>
                  <a:lnTo>
                    <a:pt x="603" y="160"/>
                  </a:lnTo>
                  <a:lnTo>
                    <a:pt x="613" y="167"/>
                  </a:lnTo>
                  <a:lnTo>
                    <a:pt x="624" y="175"/>
                  </a:lnTo>
                  <a:lnTo>
                    <a:pt x="634" y="186"/>
                  </a:lnTo>
                  <a:lnTo>
                    <a:pt x="644" y="197"/>
                  </a:lnTo>
                  <a:lnTo>
                    <a:pt x="644" y="205"/>
                  </a:lnTo>
                  <a:lnTo>
                    <a:pt x="644" y="215"/>
                  </a:lnTo>
                  <a:lnTo>
                    <a:pt x="637" y="228"/>
                  </a:lnTo>
                  <a:lnTo>
                    <a:pt x="624" y="242"/>
                  </a:lnTo>
                  <a:lnTo>
                    <a:pt x="613" y="239"/>
                  </a:lnTo>
                  <a:lnTo>
                    <a:pt x="603" y="236"/>
                  </a:lnTo>
                  <a:lnTo>
                    <a:pt x="589" y="234"/>
                  </a:lnTo>
                  <a:lnTo>
                    <a:pt x="579" y="228"/>
                  </a:lnTo>
                  <a:lnTo>
                    <a:pt x="566" y="223"/>
                  </a:lnTo>
                  <a:lnTo>
                    <a:pt x="555" y="220"/>
                  </a:lnTo>
                  <a:lnTo>
                    <a:pt x="545" y="218"/>
                  </a:lnTo>
                  <a:lnTo>
                    <a:pt x="531" y="215"/>
                  </a:lnTo>
                  <a:lnTo>
                    <a:pt x="511" y="199"/>
                  </a:lnTo>
                  <a:lnTo>
                    <a:pt x="497" y="186"/>
                  </a:lnTo>
                  <a:lnTo>
                    <a:pt x="484" y="170"/>
                  </a:lnTo>
                  <a:lnTo>
                    <a:pt x="477" y="154"/>
                  </a:lnTo>
                  <a:lnTo>
                    <a:pt x="470" y="136"/>
                  </a:lnTo>
                  <a:lnTo>
                    <a:pt x="470" y="120"/>
                  </a:lnTo>
                  <a:lnTo>
                    <a:pt x="474" y="101"/>
                  </a:lnTo>
                  <a:lnTo>
                    <a:pt x="480" y="88"/>
                  </a:lnTo>
                  <a:lnTo>
                    <a:pt x="484" y="69"/>
                  </a:lnTo>
                  <a:lnTo>
                    <a:pt x="497" y="56"/>
                  </a:lnTo>
                  <a:lnTo>
                    <a:pt x="511" y="40"/>
                  </a:lnTo>
                  <a:lnTo>
                    <a:pt x="528" y="30"/>
                  </a:lnTo>
                  <a:lnTo>
                    <a:pt x="545" y="19"/>
                  </a:lnTo>
                  <a:lnTo>
                    <a:pt x="566" y="11"/>
                  </a:lnTo>
                  <a:lnTo>
                    <a:pt x="576" y="6"/>
                  </a:lnTo>
                  <a:lnTo>
                    <a:pt x="589" y="6"/>
                  </a:lnTo>
                  <a:lnTo>
                    <a:pt x="603" y="3"/>
                  </a:lnTo>
                  <a:lnTo>
                    <a:pt x="617" y="3"/>
                  </a:lnTo>
                  <a:lnTo>
                    <a:pt x="617" y="3"/>
                  </a:lnTo>
                  <a:close/>
                </a:path>
              </a:pathLst>
            </a:custGeom>
            <a:solidFill>
              <a:srgbClr val="D991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253" y="2097"/>
              <a:ext cx="447" cy="724"/>
            </a:xfrm>
            <a:custGeom>
              <a:avLst/>
              <a:gdLst/>
              <a:ahLst/>
              <a:cxnLst>
                <a:cxn ang="0">
                  <a:pos x="215" y="2"/>
                </a:cxn>
                <a:cxn ang="0">
                  <a:pos x="273" y="18"/>
                </a:cxn>
                <a:cxn ang="0">
                  <a:pos x="321" y="37"/>
                </a:cxn>
                <a:cxn ang="0">
                  <a:pos x="385" y="90"/>
                </a:cxn>
                <a:cxn ang="0">
                  <a:pos x="416" y="138"/>
                </a:cxn>
                <a:cxn ang="0">
                  <a:pos x="433" y="175"/>
                </a:cxn>
                <a:cxn ang="0">
                  <a:pos x="443" y="220"/>
                </a:cxn>
                <a:cxn ang="0">
                  <a:pos x="447" y="262"/>
                </a:cxn>
                <a:cxn ang="0">
                  <a:pos x="443" y="305"/>
                </a:cxn>
                <a:cxn ang="0">
                  <a:pos x="433" y="350"/>
                </a:cxn>
                <a:cxn ang="0">
                  <a:pos x="416" y="395"/>
                </a:cxn>
                <a:cxn ang="0">
                  <a:pos x="396" y="440"/>
                </a:cxn>
                <a:cxn ang="0">
                  <a:pos x="368" y="480"/>
                </a:cxn>
                <a:cxn ang="0">
                  <a:pos x="334" y="517"/>
                </a:cxn>
                <a:cxn ang="0">
                  <a:pos x="280" y="570"/>
                </a:cxn>
                <a:cxn ang="0">
                  <a:pos x="249" y="618"/>
                </a:cxn>
                <a:cxn ang="0">
                  <a:pos x="222" y="660"/>
                </a:cxn>
                <a:cxn ang="0">
                  <a:pos x="201" y="697"/>
                </a:cxn>
                <a:cxn ang="0">
                  <a:pos x="164" y="710"/>
                </a:cxn>
                <a:cxn ang="0">
                  <a:pos x="116" y="713"/>
                </a:cxn>
                <a:cxn ang="0">
                  <a:pos x="120" y="671"/>
                </a:cxn>
                <a:cxn ang="0">
                  <a:pos x="137" y="633"/>
                </a:cxn>
                <a:cxn ang="0">
                  <a:pos x="157" y="594"/>
                </a:cxn>
                <a:cxn ang="0">
                  <a:pos x="184" y="557"/>
                </a:cxn>
                <a:cxn ang="0">
                  <a:pos x="208" y="519"/>
                </a:cxn>
                <a:cxn ang="0">
                  <a:pos x="239" y="482"/>
                </a:cxn>
                <a:cxn ang="0">
                  <a:pos x="266" y="445"/>
                </a:cxn>
                <a:cxn ang="0">
                  <a:pos x="297" y="411"/>
                </a:cxn>
                <a:cxn ang="0">
                  <a:pos x="321" y="374"/>
                </a:cxn>
                <a:cxn ang="0">
                  <a:pos x="341" y="336"/>
                </a:cxn>
                <a:cxn ang="0">
                  <a:pos x="358" y="299"/>
                </a:cxn>
                <a:cxn ang="0">
                  <a:pos x="365" y="265"/>
                </a:cxn>
                <a:cxn ang="0">
                  <a:pos x="365" y="225"/>
                </a:cxn>
                <a:cxn ang="0">
                  <a:pos x="355" y="185"/>
                </a:cxn>
                <a:cxn ang="0">
                  <a:pos x="331" y="146"/>
                </a:cxn>
                <a:cxn ang="0">
                  <a:pos x="297" y="111"/>
                </a:cxn>
                <a:cxn ang="0">
                  <a:pos x="242" y="85"/>
                </a:cxn>
                <a:cxn ang="0">
                  <a:pos x="188" y="82"/>
                </a:cxn>
                <a:cxn ang="0">
                  <a:pos x="143" y="101"/>
                </a:cxn>
                <a:cxn ang="0">
                  <a:pos x="123" y="132"/>
                </a:cxn>
                <a:cxn ang="0">
                  <a:pos x="106" y="175"/>
                </a:cxn>
                <a:cxn ang="0">
                  <a:pos x="154" y="201"/>
                </a:cxn>
                <a:cxn ang="0">
                  <a:pos x="236" y="222"/>
                </a:cxn>
                <a:cxn ang="0">
                  <a:pos x="242" y="257"/>
                </a:cxn>
                <a:cxn ang="0">
                  <a:pos x="198" y="294"/>
                </a:cxn>
                <a:cxn ang="0">
                  <a:pos x="154" y="299"/>
                </a:cxn>
                <a:cxn ang="0">
                  <a:pos x="106" y="294"/>
                </a:cxn>
                <a:cxn ang="0">
                  <a:pos x="48" y="265"/>
                </a:cxn>
                <a:cxn ang="0">
                  <a:pos x="0" y="209"/>
                </a:cxn>
                <a:cxn ang="0">
                  <a:pos x="4" y="164"/>
                </a:cxn>
                <a:cxn ang="0">
                  <a:pos x="17" y="108"/>
                </a:cxn>
                <a:cxn ang="0">
                  <a:pos x="58" y="53"/>
                </a:cxn>
                <a:cxn ang="0">
                  <a:pos x="116" y="13"/>
                </a:cxn>
                <a:cxn ang="0">
                  <a:pos x="171" y="0"/>
                </a:cxn>
              </a:cxnLst>
              <a:rect l="0" t="0" r="r" b="b"/>
              <a:pathLst>
                <a:path w="447" h="724">
                  <a:moveTo>
                    <a:pt x="171" y="0"/>
                  </a:moveTo>
                  <a:lnTo>
                    <a:pt x="184" y="0"/>
                  </a:lnTo>
                  <a:lnTo>
                    <a:pt x="201" y="0"/>
                  </a:lnTo>
                  <a:lnTo>
                    <a:pt x="215" y="2"/>
                  </a:lnTo>
                  <a:lnTo>
                    <a:pt x="232" y="8"/>
                  </a:lnTo>
                  <a:lnTo>
                    <a:pt x="246" y="8"/>
                  </a:lnTo>
                  <a:lnTo>
                    <a:pt x="259" y="13"/>
                  </a:lnTo>
                  <a:lnTo>
                    <a:pt x="273" y="18"/>
                  </a:lnTo>
                  <a:lnTo>
                    <a:pt x="287" y="24"/>
                  </a:lnTo>
                  <a:lnTo>
                    <a:pt x="297" y="29"/>
                  </a:lnTo>
                  <a:lnTo>
                    <a:pt x="310" y="34"/>
                  </a:lnTo>
                  <a:lnTo>
                    <a:pt x="321" y="37"/>
                  </a:lnTo>
                  <a:lnTo>
                    <a:pt x="331" y="45"/>
                  </a:lnTo>
                  <a:lnTo>
                    <a:pt x="348" y="58"/>
                  </a:lnTo>
                  <a:lnTo>
                    <a:pt x="368" y="74"/>
                  </a:lnTo>
                  <a:lnTo>
                    <a:pt x="385" y="90"/>
                  </a:lnTo>
                  <a:lnTo>
                    <a:pt x="399" y="108"/>
                  </a:lnTo>
                  <a:lnTo>
                    <a:pt x="403" y="116"/>
                  </a:lnTo>
                  <a:lnTo>
                    <a:pt x="409" y="127"/>
                  </a:lnTo>
                  <a:lnTo>
                    <a:pt x="416" y="138"/>
                  </a:lnTo>
                  <a:lnTo>
                    <a:pt x="423" y="146"/>
                  </a:lnTo>
                  <a:lnTo>
                    <a:pt x="423" y="156"/>
                  </a:lnTo>
                  <a:lnTo>
                    <a:pt x="426" y="164"/>
                  </a:lnTo>
                  <a:lnTo>
                    <a:pt x="433" y="175"/>
                  </a:lnTo>
                  <a:lnTo>
                    <a:pt x="437" y="185"/>
                  </a:lnTo>
                  <a:lnTo>
                    <a:pt x="437" y="196"/>
                  </a:lnTo>
                  <a:lnTo>
                    <a:pt x="440" y="207"/>
                  </a:lnTo>
                  <a:lnTo>
                    <a:pt x="443" y="220"/>
                  </a:lnTo>
                  <a:lnTo>
                    <a:pt x="447" y="230"/>
                  </a:lnTo>
                  <a:lnTo>
                    <a:pt x="447" y="238"/>
                  </a:lnTo>
                  <a:lnTo>
                    <a:pt x="447" y="252"/>
                  </a:lnTo>
                  <a:lnTo>
                    <a:pt x="447" y="262"/>
                  </a:lnTo>
                  <a:lnTo>
                    <a:pt x="447" y="273"/>
                  </a:lnTo>
                  <a:lnTo>
                    <a:pt x="443" y="283"/>
                  </a:lnTo>
                  <a:lnTo>
                    <a:pt x="443" y="294"/>
                  </a:lnTo>
                  <a:lnTo>
                    <a:pt x="443" y="305"/>
                  </a:lnTo>
                  <a:lnTo>
                    <a:pt x="443" y="318"/>
                  </a:lnTo>
                  <a:lnTo>
                    <a:pt x="437" y="329"/>
                  </a:lnTo>
                  <a:lnTo>
                    <a:pt x="437" y="342"/>
                  </a:lnTo>
                  <a:lnTo>
                    <a:pt x="433" y="350"/>
                  </a:lnTo>
                  <a:lnTo>
                    <a:pt x="430" y="363"/>
                  </a:lnTo>
                  <a:lnTo>
                    <a:pt x="423" y="374"/>
                  </a:lnTo>
                  <a:lnTo>
                    <a:pt x="423" y="387"/>
                  </a:lnTo>
                  <a:lnTo>
                    <a:pt x="416" y="395"/>
                  </a:lnTo>
                  <a:lnTo>
                    <a:pt x="413" y="408"/>
                  </a:lnTo>
                  <a:lnTo>
                    <a:pt x="406" y="419"/>
                  </a:lnTo>
                  <a:lnTo>
                    <a:pt x="403" y="429"/>
                  </a:lnTo>
                  <a:lnTo>
                    <a:pt x="396" y="440"/>
                  </a:lnTo>
                  <a:lnTo>
                    <a:pt x="389" y="450"/>
                  </a:lnTo>
                  <a:lnTo>
                    <a:pt x="382" y="461"/>
                  </a:lnTo>
                  <a:lnTo>
                    <a:pt x="375" y="469"/>
                  </a:lnTo>
                  <a:lnTo>
                    <a:pt x="368" y="480"/>
                  </a:lnTo>
                  <a:lnTo>
                    <a:pt x="362" y="490"/>
                  </a:lnTo>
                  <a:lnTo>
                    <a:pt x="351" y="498"/>
                  </a:lnTo>
                  <a:lnTo>
                    <a:pt x="345" y="509"/>
                  </a:lnTo>
                  <a:lnTo>
                    <a:pt x="334" y="517"/>
                  </a:lnTo>
                  <a:lnTo>
                    <a:pt x="328" y="527"/>
                  </a:lnTo>
                  <a:lnTo>
                    <a:pt x="310" y="543"/>
                  </a:lnTo>
                  <a:lnTo>
                    <a:pt x="293" y="559"/>
                  </a:lnTo>
                  <a:lnTo>
                    <a:pt x="280" y="570"/>
                  </a:lnTo>
                  <a:lnTo>
                    <a:pt x="270" y="586"/>
                  </a:lnTo>
                  <a:lnTo>
                    <a:pt x="263" y="596"/>
                  </a:lnTo>
                  <a:lnTo>
                    <a:pt x="256" y="604"/>
                  </a:lnTo>
                  <a:lnTo>
                    <a:pt x="249" y="618"/>
                  </a:lnTo>
                  <a:lnTo>
                    <a:pt x="242" y="631"/>
                  </a:lnTo>
                  <a:lnTo>
                    <a:pt x="236" y="639"/>
                  </a:lnTo>
                  <a:lnTo>
                    <a:pt x="229" y="652"/>
                  </a:lnTo>
                  <a:lnTo>
                    <a:pt x="222" y="660"/>
                  </a:lnTo>
                  <a:lnTo>
                    <a:pt x="215" y="671"/>
                  </a:lnTo>
                  <a:lnTo>
                    <a:pt x="212" y="678"/>
                  </a:lnTo>
                  <a:lnTo>
                    <a:pt x="205" y="689"/>
                  </a:lnTo>
                  <a:lnTo>
                    <a:pt x="201" y="697"/>
                  </a:lnTo>
                  <a:lnTo>
                    <a:pt x="201" y="705"/>
                  </a:lnTo>
                  <a:lnTo>
                    <a:pt x="191" y="705"/>
                  </a:lnTo>
                  <a:lnTo>
                    <a:pt x="178" y="708"/>
                  </a:lnTo>
                  <a:lnTo>
                    <a:pt x="164" y="710"/>
                  </a:lnTo>
                  <a:lnTo>
                    <a:pt x="154" y="713"/>
                  </a:lnTo>
                  <a:lnTo>
                    <a:pt x="133" y="718"/>
                  </a:lnTo>
                  <a:lnTo>
                    <a:pt x="116" y="724"/>
                  </a:lnTo>
                  <a:lnTo>
                    <a:pt x="116" y="713"/>
                  </a:lnTo>
                  <a:lnTo>
                    <a:pt x="116" y="702"/>
                  </a:lnTo>
                  <a:lnTo>
                    <a:pt x="116" y="692"/>
                  </a:lnTo>
                  <a:lnTo>
                    <a:pt x="120" y="681"/>
                  </a:lnTo>
                  <a:lnTo>
                    <a:pt x="120" y="671"/>
                  </a:lnTo>
                  <a:lnTo>
                    <a:pt x="123" y="663"/>
                  </a:lnTo>
                  <a:lnTo>
                    <a:pt x="126" y="652"/>
                  </a:lnTo>
                  <a:lnTo>
                    <a:pt x="133" y="641"/>
                  </a:lnTo>
                  <a:lnTo>
                    <a:pt x="137" y="633"/>
                  </a:lnTo>
                  <a:lnTo>
                    <a:pt x="140" y="623"/>
                  </a:lnTo>
                  <a:lnTo>
                    <a:pt x="147" y="615"/>
                  </a:lnTo>
                  <a:lnTo>
                    <a:pt x="154" y="604"/>
                  </a:lnTo>
                  <a:lnTo>
                    <a:pt x="157" y="594"/>
                  </a:lnTo>
                  <a:lnTo>
                    <a:pt x="164" y="586"/>
                  </a:lnTo>
                  <a:lnTo>
                    <a:pt x="171" y="575"/>
                  </a:lnTo>
                  <a:lnTo>
                    <a:pt x="178" y="567"/>
                  </a:lnTo>
                  <a:lnTo>
                    <a:pt x="184" y="557"/>
                  </a:lnTo>
                  <a:lnTo>
                    <a:pt x="191" y="549"/>
                  </a:lnTo>
                  <a:lnTo>
                    <a:pt x="195" y="538"/>
                  </a:lnTo>
                  <a:lnTo>
                    <a:pt x="201" y="527"/>
                  </a:lnTo>
                  <a:lnTo>
                    <a:pt x="208" y="519"/>
                  </a:lnTo>
                  <a:lnTo>
                    <a:pt x="215" y="511"/>
                  </a:lnTo>
                  <a:lnTo>
                    <a:pt x="222" y="501"/>
                  </a:lnTo>
                  <a:lnTo>
                    <a:pt x="232" y="493"/>
                  </a:lnTo>
                  <a:lnTo>
                    <a:pt x="239" y="482"/>
                  </a:lnTo>
                  <a:lnTo>
                    <a:pt x="246" y="474"/>
                  </a:lnTo>
                  <a:lnTo>
                    <a:pt x="253" y="464"/>
                  </a:lnTo>
                  <a:lnTo>
                    <a:pt x="259" y="456"/>
                  </a:lnTo>
                  <a:lnTo>
                    <a:pt x="266" y="445"/>
                  </a:lnTo>
                  <a:lnTo>
                    <a:pt x="276" y="437"/>
                  </a:lnTo>
                  <a:lnTo>
                    <a:pt x="283" y="429"/>
                  </a:lnTo>
                  <a:lnTo>
                    <a:pt x="290" y="421"/>
                  </a:lnTo>
                  <a:lnTo>
                    <a:pt x="297" y="411"/>
                  </a:lnTo>
                  <a:lnTo>
                    <a:pt x="304" y="400"/>
                  </a:lnTo>
                  <a:lnTo>
                    <a:pt x="310" y="392"/>
                  </a:lnTo>
                  <a:lnTo>
                    <a:pt x="317" y="384"/>
                  </a:lnTo>
                  <a:lnTo>
                    <a:pt x="321" y="374"/>
                  </a:lnTo>
                  <a:lnTo>
                    <a:pt x="328" y="363"/>
                  </a:lnTo>
                  <a:lnTo>
                    <a:pt x="334" y="355"/>
                  </a:lnTo>
                  <a:lnTo>
                    <a:pt x="338" y="347"/>
                  </a:lnTo>
                  <a:lnTo>
                    <a:pt x="341" y="336"/>
                  </a:lnTo>
                  <a:lnTo>
                    <a:pt x="348" y="326"/>
                  </a:lnTo>
                  <a:lnTo>
                    <a:pt x="348" y="318"/>
                  </a:lnTo>
                  <a:lnTo>
                    <a:pt x="355" y="310"/>
                  </a:lnTo>
                  <a:lnTo>
                    <a:pt x="358" y="299"/>
                  </a:lnTo>
                  <a:lnTo>
                    <a:pt x="358" y="291"/>
                  </a:lnTo>
                  <a:lnTo>
                    <a:pt x="362" y="281"/>
                  </a:lnTo>
                  <a:lnTo>
                    <a:pt x="365" y="273"/>
                  </a:lnTo>
                  <a:lnTo>
                    <a:pt x="365" y="265"/>
                  </a:lnTo>
                  <a:lnTo>
                    <a:pt x="365" y="254"/>
                  </a:lnTo>
                  <a:lnTo>
                    <a:pt x="365" y="244"/>
                  </a:lnTo>
                  <a:lnTo>
                    <a:pt x="365" y="236"/>
                  </a:lnTo>
                  <a:lnTo>
                    <a:pt x="365" y="225"/>
                  </a:lnTo>
                  <a:lnTo>
                    <a:pt x="365" y="215"/>
                  </a:lnTo>
                  <a:lnTo>
                    <a:pt x="362" y="207"/>
                  </a:lnTo>
                  <a:lnTo>
                    <a:pt x="358" y="196"/>
                  </a:lnTo>
                  <a:lnTo>
                    <a:pt x="355" y="185"/>
                  </a:lnTo>
                  <a:lnTo>
                    <a:pt x="348" y="175"/>
                  </a:lnTo>
                  <a:lnTo>
                    <a:pt x="345" y="164"/>
                  </a:lnTo>
                  <a:lnTo>
                    <a:pt x="338" y="156"/>
                  </a:lnTo>
                  <a:lnTo>
                    <a:pt x="331" y="146"/>
                  </a:lnTo>
                  <a:lnTo>
                    <a:pt x="324" y="138"/>
                  </a:lnTo>
                  <a:lnTo>
                    <a:pt x="317" y="127"/>
                  </a:lnTo>
                  <a:lnTo>
                    <a:pt x="310" y="116"/>
                  </a:lnTo>
                  <a:lnTo>
                    <a:pt x="297" y="111"/>
                  </a:lnTo>
                  <a:lnTo>
                    <a:pt x="283" y="106"/>
                  </a:lnTo>
                  <a:lnTo>
                    <a:pt x="273" y="101"/>
                  </a:lnTo>
                  <a:lnTo>
                    <a:pt x="263" y="95"/>
                  </a:lnTo>
                  <a:lnTo>
                    <a:pt x="242" y="85"/>
                  </a:lnTo>
                  <a:lnTo>
                    <a:pt x="222" y="74"/>
                  </a:lnTo>
                  <a:lnTo>
                    <a:pt x="208" y="77"/>
                  </a:lnTo>
                  <a:lnTo>
                    <a:pt x="198" y="79"/>
                  </a:lnTo>
                  <a:lnTo>
                    <a:pt x="188" y="82"/>
                  </a:lnTo>
                  <a:lnTo>
                    <a:pt x="178" y="87"/>
                  </a:lnTo>
                  <a:lnTo>
                    <a:pt x="164" y="90"/>
                  </a:lnTo>
                  <a:lnTo>
                    <a:pt x="154" y="95"/>
                  </a:lnTo>
                  <a:lnTo>
                    <a:pt x="143" y="101"/>
                  </a:lnTo>
                  <a:lnTo>
                    <a:pt x="133" y="103"/>
                  </a:lnTo>
                  <a:lnTo>
                    <a:pt x="126" y="114"/>
                  </a:lnTo>
                  <a:lnTo>
                    <a:pt x="126" y="124"/>
                  </a:lnTo>
                  <a:lnTo>
                    <a:pt x="123" y="132"/>
                  </a:lnTo>
                  <a:lnTo>
                    <a:pt x="120" y="146"/>
                  </a:lnTo>
                  <a:lnTo>
                    <a:pt x="113" y="154"/>
                  </a:lnTo>
                  <a:lnTo>
                    <a:pt x="113" y="164"/>
                  </a:lnTo>
                  <a:lnTo>
                    <a:pt x="106" y="175"/>
                  </a:lnTo>
                  <a:lnTo>
                    <a:pt x="106" y="188"/>
                  </a:lnTo>
                  <a:lnTo>
                    <a:pt x="116" y="191"/>
                  </a:lnTo>
                  <a:lnTo>
                    <a:pt x="133" y="199"/>
                  </a:lnTo>
                  <a:lnTo>
                    <a:pt x="154" y="201"/>
                  </a:lnTo>
                  <a:lnTo>
                    <a:pt x="178" y="209"/>
                  </a:lnTo>
                  <a:lnTo>
                    <a:pt x="198" y="215"/>
                  </a:lnTo>
                  <a:lnTo>
                    <a:pt x="218" y="220"/>
                  </a:lnTo>
                  <a:lnTo>
                    <a:pt x="236" y="222"/>
                  </a:lnTo>
                  <a:lnTo>
                    <a:pt x="249" y="228"/>
                  </a:lnTo>
                  <a:lnTo>
                    <a:pt x="249" y="238"/>
                  </a:lnTo>
                  <a:lnTo>
                    <a:pt x="246" y="249"/>
                  </a:lnTo>
                  <a:lnTo>
                    <a:pt x="242" y="257"/>
                  </a:lnTo>
                  <a:lnTo>
                    <a:pt x="239" y="268"/>
                  </a:lnTo>
                  <a:lnTo>
                    <a:pt x="225" y="281"/>
                  </a:lnTo>
                  <a:lnTo>
                    <a:pt x="208" y="294"/>
                  </a:lnTo>
                  <a:lnTo>
                    <a:pt x="198" y="294"/>
                  </a:lnTo>
                  <a:lnTo>
                    <a:pt x="188" y="297"/>
                  </a:lnTo>
                  <a:lnTo>
                    <a:pt x="174" y="299"/>
                  </a:lnTo>
                  <a:lnTo>
                    <a:pt x="164" y="299"/>
                  </a:lnTo>
                  <a:lnTo>
                    <a:pt x="154" y="299"/>
                  </a:lnTo>
                  <a:lnTo>
                    <a:pt x="140" y="299"/>
                  </a:lnTo>
                  <a:lnTo>
                    <a:pt x="126" y="299"/>
                  </a:lnTo>
                  <a:lnTo>
                    <a:pt x="116" y="297"/>
                  </a:lnTo>
                  <a:lnTo>
                    <a:pt x="106" y="294"/>
                  </a:lnTo>
                  <a:lnTo>
                    <a:pt x="92" y="289"/>
                  </a:lnTo>
                  <a:lnTo>
                    <a:pt x="79" y="283"/>
                  </a:lnTo>
                  <a:lnTo>
                    <a:pt x="68" y="281"/>
                  </a:lnTo>
                  <a:lnTo>
                    <a:pt x="48" y="265"/>
                  </a:lnTo>
                  <a:lnTo>
                    <a:pt x="31" y="252"/>
                  </a:lnTo>
                  <a:lnTo>
                    <a:pt x="14" y="236"/>
                  </a:lnTo>
                  <a:lnTo>
                    <a:pt x="4" y="220"/>
                  </a:lnTo>
                  <a:lnTo>
                    <a:pt x="0" y="209"/>
                  </a:lnTo>
                  <a:lnTo>
                    <a:pt x="0" y="199"/>
                  </a:lnTo>
                  <a:lnTo>
                    <a:pt x="0" y="191"/>
                  </a:lnTo>
                  <a:lnTo>
                    <a:pt x="7" y="180"/>
                  </a:lnTo>
                  <a:lnTo>
                    <a:pt x="4" y="164"/>
                  </a:lnTo>
                  <a:lnTo>
                    <a:pt x="4" y="151"/>
                  </a:lnTo>
                  <a:lnTo>
                    <a:pt x="4" y="138"/>
                  </a:lnTo>
                  <a:lnTo>
                    <a:pt x="11" y="124"/>
                  </a:lnTo>
                  <a:lnTo>
                    <a:pt x="17" y="108"/>
                  </a:lnTo>
                  <a:lnTo>
                    <a:pt x="24" y="95"/>
                  </a:lnTo>
                  <a:lnTo>
                    <a:pt x="34" y="82"/>
                  </a:lnTo>
                  <a:lnTo>
                    <a:pt x="48" y="69"/>
                  </a:lnTo>
                  <a:lnTo>
                    <a:pt x="58" y="53"/>
                  </a:lnTo>
                  <a:lnTo>
                    <a:pt x="72" y="42"/>
                  </a:lnTo>
                  <a:lnTo>
                    <a:pt x="86" y="32"/>
                  </a:lnTo>
                  <a:lnTo>
                    <a:pt x="103" y="24"/>
                  </a:lnTo>
                  <a:lnTo>
                    <a:pt x="116" y="13"/>
                  </a:lnTo>
                  <a:lnTo>
                    <a:pt x="133" y="8"/>
                  </a:lnTo>
                  <a:lnTo>
                    <a:pt x="150" y="0"/>
                  </a:lnTo>
                  <a:lnTo>
                    <a:pt x="171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0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399" y="1723"/>
              <a:ext cx="143" cy="21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16" y="8"/>
                </a:cxn>
                <a:cxn ang="0">
                  <a:pos x="129" y="18"/>
                </a:cxn>
                <a:cxn ang="0">
                  <a:pos x="136" y="29"/>
                </a:cxn>
                <a:cxn ang="0">
                  <a:pos x="143" y="45"/>
                </a:cxn>
                <a:cxn ang="0">
                  <a:pos x="139" y="58"/>
                </a:cxn>
                <a:cxn ang="0">
                  <a:pos x="139" y="72"/>
                </a:cxn>
                <a:cxn ang="0">
                  <a:pos x="133" y="87"/>
                </a:cxn>
                <a:cxn ang="0">
                  <a:pos x="129" y="103"/>
                </a:cxn>
                <a:cxn ang="0">
                  <a:pos x="119" y="119"/>
                </a:cxn>
                <a:cxn ang="0">
                  <a:pos x="109" y="135"/>
                </a:cxn>
                <a:cxn ang="0">
                  <a:pos x="99" y="151"/>
                </a:cxn>
                <a:cxn ang="0">
                  <a:pos x="88" y="167"/>
                </a:cxn>
                <a:cxn ang="0">
                  <a:pos x="75" y="180"/>
                </a:cxn>
                <a:cxn ang="0">
                  <a:pos x="58" y="193"/>
                </a:cxn>
                <a:cxn ang="0">
                  <a:pos x="44" y="204"/>
                </a:cxn>
                <a:cxn ang="0">
                  <a:pos x="30" y="215"/>
                </a:cxn>
                <a:cxn ang="0">
                  <a:pos x="17" y="201"/>
                </a:cxn>
                <a:cxn ang="0">
                  <a:pos x="10" y="186"/>
                </a:cxn>
                <a:cxn ang="0">
                  <a:pos x="0" y="172"/>
                </a:cxn>
                <a:cxn ang="0">
                  <a:pos x="0" y="156"/>
                </a:cxn>
                <a:cxn ang="0">
                  <a:pos x="0" y="143"/>
                </a:cxn>
                <a:cxn ang="0">
                  <a:pos x="3" y="130"/>
                </a:cxn>
                <a:cxn ang="0">
                  <a:pos x="6" y="117"/>
                </a:cxn>
                <a:cxn ang="0">
                  <a:pos x="13" y="103"/>
                </a:cxn>
                <a:cxn ang="0">
                  <a:pos x="20" y="87"/>
                </a:cxn>
                <a:cxn ang="0">
                  <a:pos x="30" y="74"/>
                </a:cxn>
                <a:cxn ang="0">
                  <a:pos x="41" y="61"/>
                </a:cxn>
                <a:cxn ang="0">
                  <a:pos x="54" y="50"/>
                </a:cxn>
                <a:cxn ang="0">
                  <a:pos x="68" y="34"/>
                </a:cxn>
                <a:cxn ang="0">
                  <a:pos x="78" y="24"/>
                </a:cxn>
                <a:cxn ang="0">
                  <a:pos x="92" y="11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43" h="215">
                  <a:moveTo>
                    <a:pt x="105" y="0"/>
                  </a:moveTo>
                  <a:lnTo>
                    <a:pt x="116" y="8"/>
                  </a:lnTo>
                  <a:lnTo>
                    <a:pt x="129" y="18"/>
                  </a:lnTo>
                  <a:lnTo>
                    <a:pt x="136" y="29"/>
                  </a:lnTo>
                  <a:lnTo>
                    <a:pt x="143" y="45"/>
                  </a:lnTo>
                  <a:lnTo>
                    <a:pt x="139" y="58"/>
                  </a:lnTo>
                  <a:lnTo>
                    <a:pt x="139" y="72"/>
                  </a:lnTo>
                  <a:lnTo>
                    <a:pt x="133" y="87"/>
                  </a:lnTo>
                  <a:lnTo>
                    <a:pt x="129" y="103"/>
                  </a:lnTo>
                  <a:lnTo>
                    <a:pt x="119" y="119"/>
                  </a:lnTo>
                  <a:lnTo>
                    <a:pt x="109" y="135"/>
                  </a:lnTo>
                  <a:lnTo>
                    <a:pt x="99" y="151"/>
                  </a:lnTo>
                  <a:lnTo>
                    <a:pt x="88" y="167"/>
                  </a:lnTo>
                  <a:lnTo>
                    <a:pt x="75" y="180"/>
                  </a:lnTo>
                  <a:lnTo>
                    <a:pt x="58" y="193"/>
                  </a:lnTo>
                  <a:lnTo>
                    <a:pt x="44" y="204"/>
                  </a:lnTo>
                  <a:lnTo>
                    <a:pt x="30" y="215"/>
                  </a:lnTo>
                  <a:lnTo>
                    <a:pt x="17" y="201"/>
                  </a:lnTo>
                  <a:lnTo>
                    <a:pt x="10" y="186"/>
                  </a:lnTo>
                  <a:lnTo>
                    <a:pt x="0" y="172"/>
                  </a:lnTo>
                  <a:lnTo>
                    <a:pt x="0" y="156"/>
                  </a:lnTo>
                  <a:lnTo>
                    <a:pt x="0" y="143"/>
                  </a:lnTo>
                  <a:lnTo>
                    <a:pt x="3" y="130"/>
                  </a:lnTo>
                  <a:lnTo>
                    <a:pt x="6" y="117"/>
                  </a:lnTo>
                  <a:lnTo>
                    <a:pt x="13" y="103"/>
                  </a:lnTo>
                  <a:lnTo>
                    <a:pt x="20" y="87"/>
                  </a:lnTo>
                  <a:lnTo>
                    <a:pt x="30" y="74"/>
                  </a:lnTo>
                  <a:lnTo>
                    <a:pt x="41" y="61"/>
                  </a:lnTo>
                  <a:lnTo>
                    <a:pt x="54" y="50"/>
                  </a:lnTo>
                  <a:lnTo>
                    <a:pt x="68" y="34"/>
                  </a:lnTo>
                  <a:lnTo>
                    <a:pt x="78" y="24"/>
                  </a:lnTo>
                  <a:lnTo>
                    <a:pt x="92" y="11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448" y="1848"/>
              <a:ext cx="150" cy="24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44" y="7"/>
                </a:cxn>
                <a:cxn ang="0">
                  <a:pos x="58" y="18"/>
                </a:cxn>
                <a:cxn ang="0">
                  <a:pos x="75" y="29"/>
                </a:cxn>
                <a:cxn ang="0">
                  <a:pos x="92" y="42"/>
                </a:cxn>
                <a:cxn ang="0">
                  <a:pos x="102" y="55"/>
                </a:cxn>
                <a:cxn ang="0">
                  <a:pos x="115" y="71"/>
                </a:cxn>
                <a:cxn ang="0">
                  <a:pos x="126" y="87"/>
                </a:cxn>
                <a:cxn ang="0">
                  <a:pos x="136" y="106"/>
                </a:cxn>
                <a:cxn ang="0">
                  <a:pos x="139" y="121"/>
                </a:cxn>
                <a:cxn ang="0">
                  <a:pos x="146" y="137"/>
                </a:cxn>
                <a:cxn ang="0">
                  <a:pos x="146" y="145"/>
                </a:cxn>
                <a:cxn ang="0">
                  <a:pos x="146" y="156"/>
                </a:cxn>
                <a:cxn ang="0">
                  <a:pos x="146" y="164"/>
                </a:cxn>
                <a:cxn ang="0">
                  <a:pos x="150" y="175"/>
                </a:cxn>
                <a:cxn ang="0">
                  <a:pos x="146" y="182"/>
                </a:cxn>
                <a:cxn ang="0">
                  <a:pos x="146" y="190"/>
                </a:cxn>
                <a:cxn ang="0">
                  <a:pos x="143" y="201"/>
                </a:cxn>
                <a:cxn ang="0">
                  <a:pos x="143" y="209"/>
                </a:cxn>
                <a:cxn ang="0">
                  <a:pos x="133" y="225"/>
                </a:cxn>
                <a:cxn ang="0">
                  <a:pos x="126" y="243"/>
                </a:cxn>
                <a:cxn ang="0">
                  <a:pos x="112" y="238"/>
                </a:cxn>
                <a:cxn ang="0">
                  <a:pos x="102" y="233"/>
                </a:cxn>
                <a:cxn ang="0">
                  <a:pos x="92" y="228"/>
                </a:cxn>
                <a:cxn ang="0">
                  <a:pos x="85" y="225"/>
                </a:cxn>
                <a:cxn ang="0">
                  <a:pos x="75" y="212"/>
                </a:cxn>
                <a:cxn ang="0">
                  <a:pos x="64" y="201"/>
                </a:cxn>
                <a:cxn ang="0">
                  <a:pos x="58" y="188"/>
                </a:cxn>
                <a:cxn ang="0">
                  <a:pos x="51" y="175"/>
                </a:cxn>
                <a:cxn ang="0">
                  <a:pos x="47" y="159"/>
                </a:cxn>
                <a:cxn ang="0">
                  <a:pos x="44" y="145"/>
                </a:cxn>
                <a:cxn ang="0">
                  <a:pos x="41" y="129"/>
                </a:cxn>
                <a:cxn ang="0">
                  <a:pos x="37" y="116"/>
                </a:cxn>
                <a:cxn ang="0">
                  <a:pos x="34" y="100"/>
                </a:cxn>
                <a:cxn ang="0">
                  <a:pos x="34" y="90"/>
                </a:cxn>
                <a:cxn ang="0">
                  <a:pos x="27" y="74"/>
                </a:cxn>
                <a:cxn ang="0">
                  <a:pos x="20" y="63"/>
                </a:cxn>
                <a:cxn ang="0">
                  <a:pos x="10" y="53"/>
                </a:cxn>
                <a:cxn ang="0">
                  <a:pos x="0" y="42"/>
                </a:cxn>
                <a:cxn ang="0">
                  <a:pos x="6" y="31"/>
                </a:cxn>
                <a:cxn ang="0">
                  <a:pos x="10" y="21"/>
                </a:cxn>
                <a:cxn ang="0">
                  <a:pos x="17" y="1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150" h="243">
                  <a:moveTo>
                    <a:pt x="27" y="0"/>
                  </a:moveTo>
                  <a:lnTo>
                    <a:pt x="44" y="7"/>
                  </a:lnTo>
                  <a:lnTo>
                    <a:pt x="58" y="18"/>
                  </a:lnTo>
                  <a:lnTo>
                    <a:pt x="75" y="29"/>
                  </a:lnTo>
                  <a:lnTo>
                    <a:pt x="92" y="42"/>
                  </a:lnTo>
                  <a:lnTo>
                    <a:pt x="102" y="55"/>
                  </a:lnTo>
                  <a:lnTo>
                    <a:pt x="115" y="71"/>
                  </a:lnTo>
                  <a:lnTo>
                    <a:pt x="126" y="87"/>
                  </a:lnTo>
                  <a:lnTo>
                    <a:pt x="136" y="106"/>
                  </a:lnTo>
                  <a:lnTo>
                    <a:pt x="139" y="121"/>
                  </a:lnTo>
                  <a:lnTo>
                    <a:pt x="146" y="137"/>
                  </a:lnTo>
                  <a:lnTo>
                    <a:pt x="146" y="145"/>
                  </a:lnTo>
                  <a:lnTo>
                    <a:pt x="146" y="156"/>
                  </a:lnTo>
                  <a:lnTo>
                    <a:pt x="146" y="164"/>
                  </a:lnTo>
                  <a:lnTo>
                    <a:pt x="150" y="175"/>
                  </a:lnTo>
                  <a:lnTo>
                    <a:pt x="146" y="182"/>
                  </a:lnTo>
                  <a:lnTo>
                    <a:pt x="146" y="190"/>
                  </a:lnTo>
                  <a:lnTo>
                    <a:pt x="143" y="201"/>
                  </a:lnTo>
                  <a:lnTo>
                    <a:pt x="143" y="209"/>
                  </a:lnTo>
                  <a:lnTo>
                    <a:pt x="133" y="225"/>
                  </a:lnTo>
                  <a:lnTo>
                    <a:pt x="126" y="243"/>
                  </a:lnTo>
                  <a:lnTo>
                    <a:pt x="112" y="238"/>
                  </a:lnTo>
                  <a:lnTo>
                    <a:pt x="102" y="233"/>
                  </a:lnTo>
                  <a:lnTo>
                    <a:pt x="92" y="228"/>
                  </a:lnTo>
                  <a:lnTo>
                    <a:pt x="85" y="225"/>
                  </a:lnTo>
                  <a:lnTo>
                    <a:pt x="75" y="212"/>
                  </a:lnTo>
                  <a:lnTo>
                    <a:pt x="64" y="201"/>
                  </a:lnTo>
                  <a:lnTo>
                    <a:pt x="58" y="188"/>
                  </a:lnTo>
                  <a:lnTo>
                    <a:pt x="51" y="175"/>
                  </a:lnTo>
                  <a:lnTo>
                    <a:pt x="47" y="159"/>
                  </a:lnTo>
                  <a:lnTo>
                    <a:pt x="44" y="145"/>
                  </a:lnTo>
                  <a:lnTo>
                    <a:pt x="41" y="129"/>
                  </a:lnTo>
                  <a:lnTo>
                    <a:pt x="37" y="116"/>
                  </a:lnTo>
                  <a:lnTo>
                    <a:pt x="34" y="100"/>
                  </a:lnTo>
                  <a:lnTo>
                    <a:pt x="34" y="90"/>
                  </a:lnTo>
                  <a:lnTo>
                    <a:pt x="27" y="74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0" y="42"/>
                  </a:lnTo>
                  <a:lnTo>
                    <a:pt x="6" y="31"/>
                  </a:lnTo>
                  <a:lnTo>
                    <a:pt x="10" y="21"/>
                  </a:lnTo>
                  <a:lnTo>
                    <a:pt x="17" y="10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0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252" y="1969"/>
              <a:ext cx="409" cy="756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273" y="19"/>
                </a:cxn>
                <a:cxn ang="0">
                  <a:pos x="327" y="51"/>
                </a:cxn>
                <a:cxn ang="0">
                  <a:pos x="372" y="96"/>
                </a:cxn>
                <a:cxn ang="0">
                  <a:pos x="399" y="149"/>
                </a:cxn>
                <a:cxn ang="0">
                  <a:pos x="409" y="207"/>
                </a:cxn>
                <a:cxn ang="0">
                  <a:pos x="396" y="260"/>
                </a:cxn>
                <a:cxn ang="0">
                  <a:pos x="351" y="308"/>
                </a:cxn>
                <a:cxn ang="0">
                  <a:pos x="300" y="321"/>
                </a:cxn>
                <a:cxn ang="0">
                  <a:pos x="246" y="324"/>
                </a:cxn>
                <a:cxn ang="0">
                  <a:pos x="215" y="297"/>
                </a:cxn>
                <a:cxn ang="0">
                  <a:pos x="188" y="244"/>
                </a:cxn>
                <a:cxn ang="0">
                  <a:pos x="188" y="199"/>
                </a:cxn>
                <a:cxn ang="0">
                  <a:pos x="194" y="170"/>
                </a:cxn>
                <a:cxn ang="0">
                  <a:pos x="249" y="210"/>
                </a:cxn>
                <a:cxn ang="0">
                  <a:pos x="290" y="236"/>
                </a:cxn>
                <a:cxn ang="0">
                  <a:pos x="317" y="194"/>
                </a:cxn>
                <a:cxn ang="0">
                  <a:pos x="297" y="149"/>
                </a:cxn>
                <a:cxn ang="0">
                  <a:pos x="256" y="107"/>
                </a:cxn>
                <a:cxn ang="0">
                  <a:pos x="215" y="83"/>
                </a:cxn>
                <a:cxn ang="0">
                  <a:pos x="164" y="107"/>
                </a:cxn>
                <a:cxn ang="0">
                  <a:pos x="116" y="157"/>
                </a:cxn>
                <a:cxn ang="0">
                  <a:pos x="89" y="215"/>
                </a:cxn>
                <a:cxn ang="0">
                  <a:pos x="89" y="274"/>
                </a:cxn>
                <a:cxn ang="0">
                  <a:pos x="92" y="316"/>
                </a:cxn>
                <a:cxn ang="0">
                  <a:pos x="102" y="358"/>
                </a:cxn>
                <a:cxn ang="0">
                  <a:pos x="113" y="396"/>
                </a:cxn>
                <a:cxn ang="0">
                  <a:pos x="126" y="430"/>
                </a:cxn>
                <a:cxn ang="0">
                  <a:pos x="147" y="488"/>
                </a:cxn>
                <a:cxn ang="0">
                  <a:pos x="174" y="549"/>
                </a:cxn>
                <a:cxn ang="0">
                  <a:pos x="184" y="594"/>
                </a:cxn>
                <a:cxn ang="0">
                  <a:pos x="208" y="642"/>
                </a:cxn>
                <a:cxn ang="0">
                  <a:pos x="232" y="692"/>
                </a:cxn>
                <a:cxn ang="0">
                  <a:pos x="235" y="743"/>
                </a:cxn>
                <a:cxn ang="0">
                  <a:pos x="191" y="756"/>
                </a:cxn>
                <a:cxn ang="0">
                  <a:pos x="160" y="722"/>
                </a:cxn>
                <a:cxn ang="0">
                  <a:pos x="136" y="677"/>
                </a:cxn>
                <a:cxn ang="0">
                  <a:pos x="116" y="631"/>
                </a:cxn>
                <a:cxn ang="0">
                  <a:pos x="92" y="584"/>
                </a:cxn>
                <a:cxn ang="0">
                  <a:pos x="68" y="533"/>
                </a:cxn>
                <a:cxn ang="0">
                  <a:pos x="48" y="483"/>
                </a:cxn>
                <a:cxn ang="0">
                  <a:pos x="27" y="433"/>
                </a:cxn>
                <a:cxn ang="0">
                  <a:pos x="14" y="385"/>
                </a:cxn>
                <a:cxn ang="0">
                  <a:pos x="3" y="335"/>
                </a:cxn>
                <a:cxn ang="0">
                  <a:pos x="0" y="284"/>
                </a:cxn>
                <a:cxn ang="0">
                  <a:pos x="0" y="236"/>
                </a:cxn>
                <a:cxn ang="0">
                  <a:pos x="10" y="189"/>
                </a:cxn>
                <a:cxn ang="0">
                  <a:pos x="24" y="141"/>
                </a:cxn>
                <a:cxn ang="0">
                  <a:pos x="51" y="96"/>
                </a:cxn>
                <a:cxn ang="0">
                  <a:pos x="89" y="54"/>
                </a:cxn>
                <a:cxn ang="0">
                  <a:pos x="136" y="14"/>
                </a:cxn>
              </a:cxnLst>
              <a:rect l="0" t="0" r="r" b="b"/>
              <a:pathLst>
                <a:path w="409" h="756">
                  <a:moveTo>
                    <a:pt x="153" y="6"/>
                  </a:moveTo>
                  <a:lnTo>
                    <a:pt x="171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5" y="6"/>
                  </a:lnTo>
                  <a:lnTo>
                    <a:pt x="239" y="8"/>
                  </a:lnTo>
                  <a:lnTo>
                    <a:pt x="256" y="14"/>
                  </a:lnTo>
                  <a:lnTo>
                    <a:pt x="273" y="19"/>
                  </a:lnTo>
                  <a:lnTo>
                    <a:pt x="290" y="27"/>
                  </a:lnTo>
                  <a:lnTo>
                    <a:pt x="300" y="35"/>
                  </a:lnTo>
                  <a:lnTo>
                    <a:pt x="317" y="43"/>
                  </a:lnTo>
                  <a:lnTo>
                    <a:pt x="327" y="51"/>
                  </a:lnTo>
                  <a:lnTo>
                    <a:pt x="341" y="61"/>
                  </a:lnTo>
                  <a:lnTo>
                    <a:pt x="351" y="72"/>
                  </a:lnTo>
                  <a:lnTo>
                    <a:pt x="361" y="85"/>
                  </a:lnTo>
                  <a:lnTo>
                    <a:pt x="372" y="96"/>
                  </a:lnTo>
                  <a:lnTo>
                    <a:pt x="385" y="112"/>
                  </a:lnTo>
                  <a:lnTo>
                    <a:pt x="389" y="122"/>
                  </a:lnTo>
                  <a:lnTo>
                    <a:pt x="396" y="136"/>
                  </a:lnTo>
                  <a:lnTo>
                    <a:pt x="399" y="149"/>
                  </a:lnTo>
                  <a:lnTo>
                    <a:pt x="406" y="165"/>
                  </a:lnTo>
                  <a:lnTo>
                    <a:pt x="406" y="178"/>
                  </a:lnTo>
                  <a:lnTo>
                    <a:pt x="409" y="191"/>
                  </a:lnTo>
                  <a:lnTo>
                    <a:pt x="409" y="207"/>
                  </a:lnTo>
                  <a:lnTo>
                    <a:pt x="409" y="221"/>
                  </a:lnTo>
                  <a:lnTo>
                    <a:pt x="406" y="234"/>
                  </a:lnTo>
                  <a:lnTo>
                    <a:pt x="399" y="247"/>
                  </a:lnTo>
                  <a:lnTo>
                    <a:pt x="396" y="260"/>
                  </a:lnTo>
                  <a:lnTo>
                    <a:pt x="389" y="274"/>
                  </a:lnTo>
                  <a:lnTo>
                    <a:pt x="378" y="284"/>
                  </a:lnTo>
                  <a:lnTo>
                    <a:pt x="368" y="297"/>
                  </a:lnTo>
                  <a:lnTo>
                    <a:pt x="351" y="308"/>
                  </a:lnTo>
                  <a:lnTo>
                    <a:pt x="341" y="321"/>
                  </a:lnTo>
                  <a:lnTo>
                    <a:pt x="324" y="321"/>
                  </a:lnTo>
                  <a:lnTo>
                    <a:pt x="314" y="321"/>
                  </a:lnTo>
                  <a:lnTo>
                    <a:pt x="300" y="321"/>
                  </a:lnTo>
                  <a:lnTo>
                    <a:pt x="286" y="321"/>
                  </a:lnTo>
                  <a:lnTo>
                    <a:pt x="273" y="321"/>
                  </a:lnTo>
                  <a:lnTo>
                    <a:pt x="259" y="321"/>
                  </a:lnTo>
                  <a:lnTo>
                    <a:pt x="246" y="324"/>
                  </a:lnTo>
                  <a:lnTo>
                    <a:pt x="232" y="327"/>
                  </a:lnTo>
                  <a:lnTo>
                    <a:pt x="225" y="319"/>
                  </a:lnTo>
                  <a:lnTo>
                    <a:pt x="222" y="308"/>
                  </a:lnTo>
                  <a:lnTo>
                    <a:pt x="215" y="297"/>
                  </a:lnTo>
                  <a:lnTo>
                    <a:pt x="208" y="289"/>
                  </a:lnTo>
                  <a:lnTo>
                    <a:pt x="194" y="274"/>
                  </a:lnTo>
                  <a:lnTo>
                    <a:pt x="188" y="260"/>
                  </a:lnTo>
                  <a:lnTo>
                    <a:pt x="188" y="244"/>
                  </a:lnTo>
                  <a:lnTo>
                    <a:pt x="188" y="234"/>
                  </a:lnTo>
                  <a:lnTo>
                    <a:pt x="188" y="221"/>
                  </a:lnTo>
                  <a:lnTo>
                    <a:pt x="188" y="210"/>
                  </a:lnTo>
                  <a:lnTo>
                    <a:pt x="188" y="199"/>
                  </a:lnTo>
                  <a:lnTo>
                    <a:pt x="188" y="191"/>
                  </a:lnTo>
                  <a:lnTo>
                    <a:pt x="188" y="178"/>
                  </a:lnTo>
                  <a:lnTo>
                    <a:pt x="188" y="170"/>
                  </a:lnTo>
                  <a:lnTo>
                    <a:pt x="194" y="170"/>
                  </a:lnTo>
                  <a:lnTo>
                    <a:pt x="208" y="178"/>
                  </a:lnTo>
                  <a:lnTo>
                    <a:pt x="222" y="186"/>
                  </a:lnTo>
                  <a:lnTo>
                    <a:pt x="235" y="199"/>
                  </a:lnTo>
                  <a:lnTo>
                    <a:pt x="249" y="210"/>
                  </a:lnTo>
                  <a:lnTo>
                    <a:pt x="263" y="223"/>
                  </a:lnTo>
                  <a:lnTo>
                    <a:pt x="269" y="234"/>
                  </a:lnTo>
                  <a:lnTo>
                    <a:pt x="276" y="244"/>
                  </a:lnTo>
                  <a:lnTo>
                    <a:pt x="290" y="236"/>
                  </a:lnTo>
                  <a:lnTo>
                    <a:pt x="303" y="226"/>
                  </a:lnTo>
                  <a:lnTo>
                    <a:pt x="310" y="215"/>
                  </a:lnTo>
                  <a:lnTo>
                    <a:pt x="317" y="207"/>
                  </a:lnTo>
                  <a:lnTo>
                    <a:pt x="317" y="194"/>
                  </a:lnTo>
                  <a:lnTo>
                    <a:pt x="317" y="183"/>
                  </a:lnTo>
                  <a:lnTo>
                    <a:pt x="310" y="173"/>
                  </a:lnTo>
                  <a:lnTo>
                    <a:pt x="307" y="162"/>
                  </a:lnTo>
                  <a:lnTo>
                    <a:pt x="297" y="149"/>
                  </a:lnTo>
                  <a:lnTo>
                    <a:pt x="290" y="138"/>
                  </a:lnTo>
                  <a:lnTo>
                    <a:pt x="276" y="128"/>
                  </a:lnTo>
                  <a:lnTo>
                    <a:pt x="269" y="117"/>
                  </a:lnTo>
                  <a:lnTo>
                    <a:pt x="256" y="107"/>
                  </a:lnTo>
                  <a:lnTo>
                    <a:pt x="246" y="96"/>
                  </a:lnTo>
                  <a:lnTo>
                    <a:pt x="235" y="88"/>
                  </a:lnTo>
                  <a:lnTo>
                    <a:pt x="225" y="80"/>
                  </a:lnTo>
                  <a:lnTo>
                    <a:pt x="215" y="83"/>
                  </a:lnTo>
                  <a:lnTo>
                    <a:pt x="201" y="88"/>
                  </a:lnTo>
                  <a:lnTo>
                    <a:pt x="191" y="91"/>
                  </a:lnTo>
                  <a:lnTo>
                    <a:pt x="184" y="96"/>
                  </a:lnTo>
                  <a:lnTo>
                    <a:pt x="164" y="107"/>
                  </a:lnTo>
                  <a:lnTo>
                    <a:pt x="150" y="117"/>
                  </a:lnTo>
                  <a:lnTo>
                    <a:pt x="136" y="128"/>
                  </a:lnTo>
                  <a:lnTo>
                    <a:pt x="126" y="141"/>
                  </a:lnTo>
                  <a:lnTo>
                    <a:pt x="116" y="157"/>
                  </a:lnTo>
                  <a:lnTo>
                    <a:pt x="109" y="170"/>
                  </a:lnTo>
                  <a:lnTo>
                    <a:pt x="99" y="183"/>
                  </a:lnTo>
                  <a:lnTo>
                    <a:pt x="96" y="199"/>
                  </a:lnTo>
                  <a:lnTo>
                    <a:pt x="89" y="215"/>
                  </a:lnTo>
                  <a:lnTo>
                    <a:pt x="89" y="231"/>
                  </a:lnTo>
                  <a:lnTo>
                    <a:pt x="89" y="247"/>
                  </a:lnTo>
                  <a:lnTo>
                    <a:pt x="89" y="266"/>
                  </a:lnTo>
                  <a:lnTo>
                    <a:pt x="89" y="274"/>
                  </a:lnTo>
                  <a:lnTo>
                    <a:pt x="89" y="282"/>
                  </a:lnTo>
                  <a:lnTo>
                    <a:pt x="89" y="289"/>
                  </a:lnTo>
                  <a:lnTo>
                    <a:pt x="92" y="300"/>
                  </a:lnTo>
                  <a:lnTo>
                    <a:pt x="92" y="316"/>
                  </a:lnTo>
                  <a:lnTo>
                    <a:pt x="96" y="335"/>
                  </a:lnTo>
                  <a:lnTo>
                    <a:pt x="99" y="343"/>
                  </a:lnTo>
                  <a:lnTo>
                    <a:pt x="99" y="350"/>
                  </a:lnTo>
                  <a:lnTo>
                    <a:pt x="102" y="358"/>
                  </a:lnTo>
                  <a:lnTo>
                    <a:pt x="106" y="369"/>
                  </a:lnTo>
                  <a:lnTo>
                    <a:pt x="106" y="377"/>
                  </a:lnTo>
                  <a:lnTo>
                    <a:pt x="109" y="388"/>
                  </a:lnTo>
                  <a:lnTo>
                    <a:pt x="113" y="396"/>
                  </a:lnTo>
                  <a:lnTo>
                    <a:pt x="116" y="403"/>
                  </a:lnTo>
                  <a:lnTo>
                    <a:pt x="119" y="411"/>
                  </a:lnTo>
                  <a:lnTo>
                    <a:pt x="123" y="422"/>
                  </a:lnTo>
                  <a:lnTo>
                    <a:pt x="126" y="430"/>
                  </a:lnTo>
                  <a:lnTo>
                    <a:pt x="130" y="441"/>
                  </a:lnTo>
                  <a:lnTo>
                    <a:pt x="136" y="457"/>
                  </a:lnTo>
                  <a:lnTo>
                    <a:pt x="140" y="472"/>
                  </a:lnTo>
                  <a:lnTo>
                    <a:pt x="147" y="488"/>
                  </a:lnTo>
                  <a:lnTo>
                    <a:pt x="157" y="504"/>
                  </a:lnTo>
                  <a:lnTo>
                    <a:pt x="160" y="520"/>
                  </a:lnTo>
                  <a:lnTo>
                    <a:pt x="167" y="533"/>
                  </a:lnTo>
                  <a:lnTo>
                    <a:pt x="174" y="549"/>
                  </a:lnTo>
                  <a:lnTo>
                    <a:pt x="177" y="563"/>
                  </a:lnTo>
                  <a:lnTo>
                    <a:pt x="177" y="573"/>
                  </a:lnTo>
                  <a:lnTo>
                    <a:pt x="181" y="586"/>
                  </a:lnTo>
                  <a:lnTo>
                    <a:pt x="184" y="594"/>
                  </a:lnTo>
                  <a:lnTo>
                    <a:pt x="191" y="608"/>
                  </a:lnTo>
                  <a:lnTo>
                    <a:pt x="198" y="618"/>
                  </a:lnTo>
                  <a:lnTo>
                    <a:pt x="205" y="631"/>
                  </a:lnTo>
                  <a:lnTo>
                    <a:pt x="208" y="642"/>
                  </a:lnTo>
                  <a:lnTo>
                    <a:pt x="218" y="655"/>
                  </a:lnTo>
                  <a:lnTo>
                    <a:pt x="222" y="669"/>
                  </a:lnTo>
                  <a:lnTo>
                    <a:pt x="228" y="679"/>
                  </a:lnTo>
                  <a:lnTo>
                    <a:pt x="232" y="692"/>
                  </a:lnTo>
                  <a:lnTo>
                    <a:pt x="239" y="706"/>
                  </a:lnTo>
                  <a:lnTo>
                    <a:pt x="239" y="716"/>
                  </a:lnTo>
                  <a:lnTo>
                    <a:pt x="239" y="730"/>
                  </a:lnTo>
                  <a:lnTo>
                    <a:pt x="235" y="743"/>
                  </a:lnTo>
                  <a:lnTo>
                    <a:pt x="232" y="756"/>
                  </a:lnTo>
                  <a:lnTo>
                    <a:pt x="218" y="756"/>
                  </a:lnTo>
                  <a:lnTo>
                    <a:pt x="205" y="756"/>
                  </a:lnTo>
                  <a:lnTo>
                    <a:pt x="191" y="756"/>
                  </a:lnTo>
                  <a:lnTo>
                    <a:pt x="177" y="756"/>
                  </a:lnTo>
                  <a:lnTo>
                    <a:pt x="174" y="743"/>
                  </a:lnTo>
                  <a:lnTo>
                    <a:pt x="167" y="732"/>
                  </a:lnTo>
                  <a:lnTo>
                    <a:pt x="160" y="722"/>
                  </a:lnTo>
                  <a:lnTo>
                    <a:pt x="157" y="711"/>
                  </a:lnTo>
                  <a:lnTo>
                    <a:pt x="150" y="698"/>
                  </a:lnTo>
                  <a:lnTo>
                    <a:pt x="143" y="687"/>
                  </a:lnTo>
                  <a:lnTo>
                    <a:pt x="136" y="677"/>
                  </a:lnTo>
                  <a:lnTo>
                    <a:pt x="133" y="666"/>
                  </a:lnTo>
                  <a:lnTo>
                    <a:pt x="126" y="653"/>
                  </a:lnTo>
                  <a:lnTo>
                    <a:pt x="119" y="642"/>
                  </a:lnTo>
                  <a:lnTo>
                    <a:pt x="116" y="631"/>
                  </a:lnTo>
                  <a:lnTo>
                    <a:pt x="109" y="618"/>
                  </a:lnTo>
                  <a:lnTo>
                    <a:pt x="106" y="605"/>
                  </a:lnTo>
                  <a:lnTo>
                    <a:pt x="99" y="594"/>
                  </a:lnTo>
                  <a:lnTo>
                    <a:pt x="92" y="584"/>
                  </a:lnTo>
                  <a:lnTo>
                    <a:pt x="89" y="573"/>
                  </a:lnTo>
                  <a:lnTo>
                    <a:pt x="82" y="560"/>
                  </a:lnTo>
                  <a:lnTo>
                    <a:pt x="75" y="547"/>
                  </a:lnTo>
                  <a:lnTo>
                    <a:pt x="68" y="533"/>
                  </a:lnTo>
                  <a:lnTo>
                    <a:pt x="61" y="523"/>
                  </a:lnTo>
                  <a:lnTo>
                    <a:pt x="58" y="510"/>
                  </a:lnTo>
                  <a:lnTo>
                    <a:pt x="51" y="496"/>
                  </a:lnTo>
                  <a:lnTo>
                    <a:pt x="48" y="483"/>
                  </a:lnTo>
                  <a:lnTo>
                    <a:pt x="44" y="472"/>
                  </a:lnTo>
                  <a:lnTo>
                    <a:pt x="38" y="459"/>
                  </a:lnTo>
                  <a:lnTo>
                    <a:pt x="31" y="446"/>
                  </a:lnTo>
                  <a:lnTo>
                    <a:pt x="27" y="433"/>
                  </a:lnTo>
                  <a:lnTo>
                    <a:pt x="24" y="422"/>
                  </a:lnTo>
                  <a:lnTo>
                    <a:pt x="21" y="409"/>
                  </a:lnTo>
                  <a:lnTo>
                    <a:pt x="17" y="398"/>
                  </a:lnTo>
                  <a:lnTo>
                    <a:pt x="14" y="385"/>
                  </a:lnTo>
                  <a:lnTo>
                    <a:pt x="14" y="374"/>
                  </a:lnTo>
                  <a:lnTo>
                    <a:pt x="10" y="358"/>
                  </a:lnTo>
                  <a:lnTo>
                    <a:pt x="7" y="348"/>
                  </a:lnTo>
                  <a:lnTo>
                    <a:pt x="3" y="335"/>
                  </a:lnTo>
                  <a:lnTo>
                    <a:pt x="3" y="324"/>
                  </a:lnTo>
                  <a:lnTo>
                    <a:pt x="0" y="311"/>
                  </a:lnTo>
                  <a:lnTo>
                    <a:pt x="0" y="297"/>
                  </a:lnTo>
                  <a:lnTo>
                    <a:pt x="0" y="284"/>
                  </a:lnTo>
                  <a:lnTo>
                    <a:pt x="0" y="274"/>
                  </a:lnTo>
                  <a:lnTo>
                    <a:pt x="0" y="260"/>
                  </a:lnTo>
                  <a:lnTo>
                    <a:pt x="0" y="250"/>
                  </a:lnTo>
                  <a:lnTo>
                    <a:pt x="0" y="236"/>
                  </a:lnTo>
                  <a:lnTo>
                    <a:pt x="3" y="226"/>
                  </a:lnTo>
                  <a:lnTo>
                    <a:pt x="3" y="213"/>
                  </a:lnTo>
                  <a:lnTo>
                    <a:pt x="7" y="202"/>
                  </a:lnTo>
                  <a:lnTo>
                    <a:pt x="10" y="189"/>
                  </a:lnTo>
                  <a:lnTo>
                    <a:pt x="14" y="178"/>
                  </a:lnTo>
                  <a:lnTo>
                    <a:pt x="17" y="165"/>
                  </a:lnTo>
                  <a:lnTo>
                    <a:pt x="21" y="154"/>
                  </a:lnTo>
                  <a:lnTo>
                    <a:pt x="24" y="141"/>
                  </a:lnTo>
                  <a:lnTo>
                    <a:pt x="31" y="130"/>
                  </a:lnTo>
                  <a:lnTo>
                    <a:pt x="38" y="120"/>
                  </a:lnTo>
                  <a:lnTo>
                    <a:pt x="44" y="107"/>
                  </a:lnTo>
                  <a:lnTo>
                    <a:pt x="51" y="96"/>
                  </a:lnTo>
                  <a:lnTo>
                    <a:pt x="61" y="88"/>
                  </a:lnTo>
                  <a:lnTo>
                    <a:pt x="68" y="75"/>
                  </a:lnTo>
                  <a:lnTo>
                    <a:pt x="78" y="64"/>
                  </a:lnTo>
                  <a:lnTo>
                    <a:pt x="89" y="54"/>
                  </a:lnTo>
                  <a:lnTo>
                    <a:pt x="102" y="43"/>
                  </a:lnTo>
                  <a:lnTo>
                    <a:pt x="113" y="35"/>
                  </a:lnTo>
                  <a:lnTo>
                    <a:pt x="126" y="24"/>
                  </a:lnTo>
                  <a:lnTo>
                    <a:pt x="136" y="14"/>
                  </a:lnTo>
                  <a:lnTo>
                    <a:pt x="153" y="6"/>
                  </a:lnTo>
                  <a:lnTo>
                    <a:pt x="153" y="6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042" y="3391"/>
              <a:ext cx="317" cy="106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293" y="0"/>
                </a:cxn>
                <a:cxn ang="0">
                  <a:pos x="297" y="8"/>
                </a:cxn>
                <a:cxn ang="0">
                  <a:pos x="300" y="15"/>
                </a:cxn>
                <a:cxn ang="0">
                  <a:pos x="307" y="29"/>
                </a:cxn>
                <a:cxn ang="0">
                  <a:pos x="307" y="39"/>
                </a:cxn>
                <a:cxn ang="0">
                  <a:pos x="310" y="53"/>
                </a:cxn>
                <a:cxn ang="0">
                  <a:pos x="314" y="63"/>
                </a:cxn>
                <a:cxn ang="0">
                  <a:pos x="317" y="74"/>
                </a:cxn>
                <a:cxn ang="0">
                  <a:pos x="297" y="79"/>
                </a:cxn>
                <a:cxn ang="0">
                  <a:pos x="279" y="84"/>
                </a:cxn>
                <a:cxn ang="0">
                  <a:pos x="259" y="90"/>
                </a:cxn>
                <a:cxn ang="0">
                  <a:pos x="239" y="98"/>
                </a:cxn>
                <a:cxn ang="0">
                  <a:pos x="215" y="98"/>
                </a:cxn>
                <a:cxn ang="0">
                  <a:pos x="194" y="103"/>
                </a:cxn>
                <a:cxn ang="0">
                  <a:pos x="174" y="103"/>
                </a:cxn>
                <a:cxn ang="0">
                  <a:pos x="153" y="106"/>
                </a:cxn>
                <a:cxn ang="0">
                  <a:pos x="143" y="103"/>
                </a:cxn>
                <a:cxn ang="0">
                  <a:pos x="129" y="103"/>
                </a:cxn>
                <a:cxn ang="0">
                  <a:pos x="119" y="103"/>
                </a:cxn>
                <a:cxn ang="0">
                  <a:pos x="109" y="103"/>
                </a:cxn>
                <a:cxn ang="0">
                  <a:pos x="85" y="98"/>
                </a:cxn>
                <a:cxn ang="0">
                  <a:pos x="68" y="95"/>
                </a:cxn>
                <a:cxn ang="0">
                  <a:pos x="48" y="90"/>
                </a:cxn>
                <a:cxn ang="0">
                  <a:pos x="31" y="84"/>
                </a:cxn>
                <a:cxn ang="0">
                  <a:pos x="10" y="76"/>
                </a:cxn>
                <a:cxn ang="0">
                  <a:pos x="0" y="69"/>
                </a:cxn>
                <a:cxn ang="0">
                  <a:pos x="0" y="55"/>
                </a:cxn>
                <a:cxn ang="0">
                  <a:pos x="0" y="42"/>
                </a:cxn>
                <a:cxn ang="0">
                  <a:pos x="0" y="29"/>
                </a:cxn>
                <a:cxn ang="0">
                  <a:pos x="7" y="18"/>
                </a:cxn>
                <a:cxn ang="0">
                  <a:pos x="20" y="18"/>
                </a:cxn>
                <a:cxn ang="0">
                  <a:pos x="37" y="23"/>
                </a:cxn>
                <a:cxn ang="0">
                  <a:pos x="54" y="26"/>
                </a:cxn>
                <a:cxn ang="0">
                  <a:pos x="72" y="29"/>
                </a:cxn>
                <a:cxn ang="0">
                  <a:pos x="89" y="29"/>
                </a:cxn>
                <a:cxn ang="0">
                  <a:pos x="109" y="31"/>
                </a:cxn>
                <a:cxn ang="0">
                  <a:pos x="126" y="31"/>
                </a:cxn>
                <a:cxn ang="0">
                  <a:pos x="147" y="31"/>
                </a:cxn>
                <a:cxn ang="0">
                  <a:pos x="167" y="29"/>
                </a:cxn>
                <a:cxn ang="0">
                  <a:pos x="184" y="29"/>
                </a:cxn>
                <a:cxn ang="0">
                  <a:pos x="204" y="23"/>
                </a:cxn>
                <a:cxn ang="0">
                  <a:pos x="222" y="23"/>
                </a:cxn>
                <a:cxn ang="0">
                  <a:pos x="239" y="18"/>
                </a:cxn>
                <a:cxn ang="0">
                  <a:pos x="259" y="13"/>
                </a:cxn>
                <a:cxn ang="0">
                  <a:pos x="276" y="5"/>
                </a:cxn>
                <a:cxn ang="0">
                  <a:pos x="290" y="0"/>
                </a:cxn>
                <a:cxn ang="0">
                  <a:pos x="290" y="0"/>
                </a:cxn>
              </a:cxnLst>
              <a:rect l="0" t="0" r="r" b="b"/>
              <a:pathLst>
                <a:path w="317" h="106">
                  <a:moveTo>
                    <a:pt x="290" y="0"/>
                  </a:moveTo>
                  <a:lnTo>
                    <a:pt x="293" y="0"/>
                  </a:lnTo>
                  <a:lnTo>
                    <a:pt x="297" y="8"/>
                  </a:lnTo>
                  <a:lnTo>
                    <a:pt x="300" y="15"/>
                  </a:lnTo>
                  <a:lnTo>
                    <a:pt x="307" y="29"/>
                  </a:lnTo>
                  <a:lnTo>
                    <a:pt x="307" y="39"/>
                  </a:lnTo>
                  <a:lnTo>
                    <a:pt x="310" y="53"/>
                  </a:lnTo>
                  <a:lnTo>
                    <a:pt x="314" y="63"/>
                  </a:lnTo>
                  <a:lnTo>
                    <a:pt x="317" y="74"/>
                  </a:lnTo>
                  <a:lnTo>
                    <a:pt x="297" y="79"/>
                  </a:lnTo>
                  <a:lnTo>
                    <a:pt x="279" y="84"/>
                  </a:lnTo>
                  <a:lnTo>
                    <a:pt x="259" y="90"/>
                  </a:lnTo>
                  <a:lnTo>
                    <a:pt x="239" y="98"/>
                  </a:lnTo>
                  <a:lnTo>
                    <a:pt x="215" y="98"/>
                  </a:lnTo>
                  <a:lnTo>
                    <a:pt x="194" y="103"/>
                  </a:lnTo>
                  <a:lnTo>
                    <a:pt x="174" y="103"/>
                  </a:lnTo>
                  <a:lnTo>
                    <a:pt x="153" y="106"/>
                  </a:lnTo>
                  <a:lnTo>
                    <a:pt x="143" y="103"/>
                  </a:lnTo>
                  <a:lnTo>
                    <a:pt x="129" y="103"/>
                  </a:lnTo>
                  <a:lnTo>
                    <a:pt x="119" y="103"/>
                  </a:lnTo>
                  <a:lnTo>
                    <a:pt x="109" y="103"/>
                  </a:lnTo>
                  <a:lnTo>
                    <a:pt x="85" y="98"/>
                  </a:lnTo>
                  <a:lnTo>
                    <a:pt x="68" y="95"/>
                  </a:lnTo>
                  <a:lnTo>
                    <a:pt x="48" y="90"/>
                  </a:lnTo>
                  <a:lnTo>
                    <a:pt x="31" y="84"/>
                  </a:lnTo>
                  <a:lnTo>
                    <a:pt x="10" y="76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0" y="42"/>
                  </a:lnTo>
                  <a:lnTo>
                    <a:pt x="0" y="29"/>
                  </a:lnTo>
                  <a:lnTo>
                    <a:pt x="7" y="18"/>
                  </a:lnTo>
                  <a:lnTo>
                    <a:pt x="20" y="18"/>
                  </a:lnTo>
                  <a:lnTo>
                    <a:pt x="37" y="23"/>
                  </a:lnTo>
                  <a:lnTo>
                    <a:pt x="54" y="26"/>
                  </a:lnTo>
                  <a:lnTo>
                    <a:pt x="72" y="29"/>
                  </a:lnTo>
                  <a:lnTo>
                    <a:pt x="89" y="29"/>
                  </a:lnTo>
                  <a:lnTo>
                    <a:pt x="109" y="31"/>
                  </a:lnTo>
                  <a:lnTo>
                    <a:pt x="126" y="31"/>
                  </a:lnTo>
                  <a:lnTo>
                    <a:pt x="147" y="31"/>
                  </a:lnTo>
                  <a:lnTo>
                    <a:pt x="167" y="29"/>
                  </a:lnTo>
                  <a:lnTo>
                    <a:pt x="184" y="29"/>
                  </a:lnTo>
                  <a:lnTo>
                    <a:pt x="204" y="23"/>
                  </a:lnTo>
                  <a:lnTo>
                    <a:pt x="222" y="23"/>
                  </a:lnTo>
                  <a:lnTo>
                    <a:pt x="239" y="18"/>
                  </a:lnTo>
                  <a:lnTo>
                    <a:pt x="259" y="13"/>
                  </a:lnTo>
                  <a:lnTo>
                    <a:pt x="276" y="5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D991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127" y="1185"/>
              <a:ext cx="375" cy="82"/>
            </a:xfrm>
            <a:custGeom>
              <a:avLst/>
              <a:gdLst/>
              <a:ahLst/>
              <a:cxnLst>
                <a:cxn ang="0">
                  <a:pos x="338" y="0"/>
                </a:cxn>
                <a:cxn ang="0">
                  <a:pos x="341" y="2"/>
                </a:cxn>
                <a:cxn ang="0">
                  <a:pos x="348" y="8"/>
                </a:cxn>
                <a:cxn ang="0">
                  <a:pos x="355" y="18"/>
                </a:cxn>
                <a:cxn ang="0">
                  <a:pos x="358" y="29"/>
                </a:cxn>
                <a:cxn ang="0">
                  <a:pos x="365" y="39"/>
                </a:cxn>
                <a:cxn ang="0">
                  <a:pos x="368" y="50"/>
                </a:cxn>
                <a:cxn ang="0">
                  <a:pos x="375" y="61"/>
                </a:cxn>
                <a:cxn ang="0">
                  <a:pos x="375" y="71"/>
                </a:cxn>
                <a:cxn ang="0">
                  <a:pos x="362" y="71"/>
                </a:cxn>
                <a:cxn ang="0">
                  <a:pos x="348" y="71"/>
                </a:cxn>
                <a:cxn ang="0">
                  <a:pos x="338" y="71"/>
                </a:cxn>
                <a:cxn ang="0">
                  <a:pos x="324" y="71"/>
                </a:cxn>
                <a:cxn ang="0">
                  <a:pos x="310" y="71"/>
                </a:cxn>
                <a:cxn ang="0">
                  <a:pos x="300" y="74"/>
                </a:cxn>
                <a:cxn ang="0">
                  <a:pos x="287" y="74"/>
                </a:cxn>
                <a:cxn ang="0">
                  <a:pos x="273" y="74"/>
                </a:cxn>
                <a:cxn ang="0">
                  <a:pos x="263" y="74"/>
                </a:cxn>
                <a:cxn ang="0">
                  <a:pos x="249" y="77"/>
                </a:cxn>
                <a:cxn ang="0">
                  <a:pos x="239" y="77"/>
                </a:cxn>
                <a:cxn ang="0">
                  <a:pos x="225" y="77"/>
                </a:cxn>
                <a:cxn ang="0">
                  <a:pos x="215" y="77"/>
                </a:cxn>
                <a:cxn ang="0">
                  <a:pos x="205" y="79"/>
                </a:cxn>
                <a:cxn ang="0">
                  <a:pos x="191" y="82"/>
                </a:cxn>
                <a:cxn ang="0">
                  <a:pos x="181" y="82"/>
                </a:cxn>
                <a:cxn ang="0">
                  <a:pos x="171" y="82"/>
                </a:cxn>
                <a:cxn ang="0">
                  <a:pos x="157" y="82"/>
                </a:cxn>
                <a:cxn ang="0">
                  <a:pos x="143" y="82"/>
                </a:cxn>
                <a:cxn ang="0">
                  <a:pos x="133" y="82"/>
                </a:cxn>
                <a:cxn ang="0">
                  <a:pos x="123" y="82"/>
                </a:cxn>
                <a:cxn ang="0">
                  <a:pos x="109" y="82"/>
                </a:cxn>
                <a:cxn ang="0">
                  <a:pos x="99" y="82"/>
                </a:cxn>
                <a:cxn ang="0">
                  <a:pos x="89" y="82"/>
                </a:cxn>
                <a:cxn ang="0">
                  <a:pos x="65" y="77"/>
                </a:cxn>
                <a:cxn ang="0">
                  <a:pos x="44" y="74"/>
                </a:cxn>
                <a:cxn ang="0">
                  <a:pos x="21" y="69"/>
                </a:cxn>
                <a:cxn ang="0">
                  <a:pos x="0" y="63"/>
                </a:cxn>
                <a:cxn ang="0">
                  <a:pos x="17" y="47"/>
                </a:cxn>
                <a:cxn ang="0">
                  <a:pos x="31" y="34"/>
                </a:cxn>
                <a:cxn ang="0">
                  <a:pos x="48" y="21"/>
                </a:cxn>
                <a:cxn ang="0">
                  <a:pos x="65" y="8"/>
                </a:cxn>
                <a:cxn ang="0">
                  <a:pos x="79" y="2"/>
                </a:cxn>
                <a:cxn ang="0">
                  <a:pos x="96" y="2"/>
                </a:cxn>
                <a:cxn ang="0">
                  <a:pos x="109" y="2"/>
                </a:cxn>
                <a:cxn ang="0">
                  <a:pos x="130" y="2"/>
                </a:cxn>
                <a:cxn ang="0">
                  <a:pos x="147" y="2"/>
                </a:cxn>
                <a:cxn ang="0">
                  <a:pos x="167" y="5"/>
                </a:cxn>
                <a:cxn ang="0">
                  <a:pos x="184" y="5"/>
                </a:cxn>
                <a:cxn ang="0">
                  <a:pos x="205" y="8"/>
                </a:cxn>
                <a:cxn ang="0">
                  <a:pos x="222" y="8"/>
                </a:cxn>
                <a:cxn ang="0">
                  <a:pos x="239" y="8"/>
                </a:cxn>
                <a:cxn ang="0">
                  <a:pos x="259" y="8"/>
                </a:cxn>
                <a:cxn ang="0">
                  <a:pos x="276" y="10"/>
                </a:cxn>
                <a:cxn ang="0">
                  <a:pos x="290" y="8"/>
                </a:cxn>
                <a:cxn ang="0">
                  <a:pos x="307" y="5"/>
                </a:cxn>
                <a:cxn ang="0">
                  <a:pos x="321" y="2"/>
                </a:cxn>
                <a:cxn ang="0">
                  <a:pos x="338" y="0"/>
                </a:cxn>
                <a:cxn ang="0">
                  <a:pos x="338" y="0"/>
                </a:cxn>
              </a:cxnLst>
              <a:rect l="0" t="0" r="r" b="b"/>
              <a:pathLst>
                <a:path w="375" h="82">
                  <a:moveTo>
                    <a:pt x="338" y="0"/>
                  </a:moveTo>
                  <a:lnTo>
                    <a:pt x="341" y="2"/>
                  </a:lnTo>
                  <a:lnTo>
                    <a:pt x="348" y="8"/>
                  </a:lnTo>
                  <a:lnTo>
                    <a:pt x="355" y="18"/>
                  </a:lnTo>
                  <a:lnTo>
                    <a:pt x="358" y="29"/>
                  </a:lnTo>
                  <a:lnTo>
                    <a:pt x="365" y="39"/>
                  </a:lnTo>
                  <a:lnTo>
                    <a:pt x="368" y="50"/>
                  </a:lnTo>
                  <a:lnTo>
                    <a:pt x="375" y="61"/>
                  </a:lnTo>
                  <a:lnTo>
                    <a:pt x="375" y="71"/>
                  </a:lnTo>
                  <a:lnTo>
                    <a:pt x="362" y="71"/>
                  </a:lnTo>
                  <a:lnTo>
                    <a:pt x="348" y="71"/>
                  </a:lnTo>
                  <a:lnTo>
                    <a:pt x="338" y="71"/>
                  </a:lnTo>
                  <a:lnTo>
                    <a:pt x="324" y="71"/>
                  </a:lnTo>
                  <a:lnTo>
                    <a:pt x="310" y="71"/>
                  </a:lnTo>
                  <a:lnTo>
                    <a:pt x="300" y="74"/>
                  </a:lnTo>
                  <a:lnTo>
                    <a:pt x="287" y="74"/>
                  </a:lnTo>
                  <a:lnTo>
                    <a:pt x="273" y="74"/>
                  </a:lnTo>
                  <a:lnTo>
                    <a:pt x="263" y="74"/>
                  </a:lnTo>
                  <a:lnTo>
                    <a:pt x="249" y="77"/>
                  </a:lnTo>
                  <a:lnTo>
                    <a:pt x="239" y="77"/>
                  </a:lnTo>
                  <a:lnTo>
                    <a:pt x="225" y="77"/>
                  </a:lnTo>
                  <a:lnTo>
                    <a:pt x="215" y="77"/>
                  </a:lnTo>
                  <a:lnTo>
                    <a:pt x="205" y="79"/>
                  </a:lnTo>
                  <a:lnTo>
                    <a:pt x="191" y="82"/>
                  </a:lnTo>
                  <a:lnTo>
                    <a:pt x="181" y="82"/>
                  </a:lnTo>
                  <a:lnTo>
                    <a:pt x="171" y="82"/>
                  </a:lnTo>
                  <a:lnTo>
                    <a:pt x="157" y="82"/>
                  </a:lnTo>
                  <a:lnTo>
                    <a:pt x="143" y="82"/>
                  </a:lnTo>
                  <a:lnTo>
                    <a:pt x="133" y="82"/>
                  </a:lnTo>
                  <a:lnTo>
                    <a:pt x="123" y="82"/>
                  </a:lnTo>
                  <a:lnTo>
                    <a:pt x="109" y="82"/>
                  </a:lnTo>
                  <a:lnTo>
                    <a:pt x="99" y="82"/>
                  </a:lnTo>
                  <a:lnTo>
                    <a:pt x="89" y="82"/>
                  </a:lnTo>
                  <a:lnTo>
                    <a:pt x="65" y="77"/>
                  </a:lnTo>
                  <a:lnTo>
                    <a:pt x="44" y="74"/>
                  </a:lnTo>
                  <a:lnTo>
                    <a:pt x="21" y="69"/>
                  </a:lnTo>
                  <a:lnTo>
                    <a:pt x="0" y="63"/>
                  </a:lnTo>
                  <a:lnTo>
                    <a:pt x="17" y="47"/>
                  </a:lnTo>
                  <a:lnTo>
                    <a:pt x="31" y="34"/>
                  </a:lnTo>
                  <a:lnTo>
                    <a:pt x="48" y="21"/>
                  </a:lnTo>
                  <a:lnTo>
                    <a:pt x="65" y="8"/>
                  </a:lnTo>
                  <a:lnTo>
                    <a:pt x="79" y="2"/>
                  </a:lnTo>
                  <a:lnTo>
                    <a:pt x="96" y="2"/>
                  </a:lnTo>
                  <a:lnTo>
                    <a:pt x="109" y="2"/>
                  </a:lnTo>
                  <a:lnTo>
                    <a:pt x="130" y="2"/>
                  </a:lnTo>
                  <a:lnTo>
                    <a:pt x="147" y="2"/>
                  </a:lnTo>
                  <a:lnTo>
                    <a:pt x="167" y="5"/>
                  </a:lnTo>
                  <a:lnTo>
                    <a:pt x="184" y="5"/>
                  </a:lnTo>
                  <a:lnTo>
                    <a:pt x="205" y="8"/>
                  </a:lnTo>
                  <a:lnTo>
                    <a:pt x="222" y="8"/>
                  </a:lnTo>
                  <a:lnTo>
                    <a:pt x="239" y="8"/>
                  </a:lnTo>
                  <a:lnTo>
                    <a:pt x="259" y="8"/>
                  </a:lnTo>
                  <a:lnTo>
                    <a:pt x="276" y="10"/>
                  </a:lnTo>
                  <a:lnTo>
                    <a:pt x="290" y="8"/>
                  </a:lnTo>
                  <a:lnTo>
                    <a:pt x="307" y="5"/>
                  </a:lnTo>
                  <a:lnTo>
                    <a:pt x="321" y="2"/>
                  </a:lnTo>
                  <a:lnTo>
                    <a:pt x="338" y="0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137" y="1352"/>
              <a:ext cx="375" cy="79"/>
            </a:xfrm>
            <a:custGeom>
              <a:avLst/>
              <a:gdLst/>
              <a:ahLst/>
              <a:cxnLst>
                <a:cxn ang="0">
                  <a:pos x="338" y="0"/>
                </a:cxn>
                <a:cxn ang="0">
                  <a:pos x="338" y="2"/>
                </a:cxn>
                <a:cxn ang="0">
                  <a:pos x="345" y="8"/>
                </a:cxn>
                <a:cxn ang="0">
                  <a:pos x="352" y="16"/>
                </a:cxn>
                <a:cxn ang="0">
                  <a:pos x="358" y="29"/>
                </a:cxn>
                <a:cxn ang="0">
                  <a:pos x="365" y="37"/>
                </a:cxn>
                <a:cxn ang="0">
                  <a:pos x="369" y="47"/>
                </a:cxn>
                <a:cxn ang="0">
                  <a:pos x="375" y="58"/>
                </a:cxn>
                <a:cxn ang="0">
                  <a:pos x="375" y="66"/>
                </a:cxn>
                <a:cxn ang="0">
                  <a:pos x="362" y="66"/>
                </a:cxn>
                <a:cxn ang="0">
                  <a:pos x="348" y="66"/>
                </a:cxn>
                <a:cxn ang="0">
                  <a:pos x="338" y="66"/>
                </a:cxn>
                <a:cxn ang="0">
                  <a:pos x="324" y="66"/>
                </a:cxn>
                <a:cxn ang="0">
                  <a:pos x="311" y="66"/>
                </a:cxn>
                <a:cxn ang="0">
                  <a:pos x="300" y="69"/>
                </a:cxn>
                <a:cxn ang="0">
                  <a:pos x="287" y="69"/>
                </a:cxn>
                <a:cxn ang="0">
                  <a:pos x="277" y="71"/>
                </a:cxn>
                <a:cxn ang="0">
                  <a:pos x="263" y="71"/>
                </a:cxn>
                <a:cxn ang="0">
                  <a:pos x="249" y="71"/>
                </a:cxn>
                <a:cxn ang="0">
                  <a:pos x="239" y="74"/>
                </a:cxn>
                <a:cxn ang="0">
                  <a:pos x="225" y="74"/>
                </a:cxn>
                <a:cxn ang="0">
                  <a:pos x="212" y="74"/>
                </a:cxn>
                <a:cxn ang="0">
                  <a:pos x="202" y="77"/>
                </a:cxn>
                <a:cxn ang="0">
                  <a:pos x="191" y="79"/>
                </a:cxn>
                <a:cxn ang="0">
                  <a:pos x="181" y="79"/>
                </a:cxn>
                <a:cxn ang="0">
                  <a:pos x="167" y="79"/>
                </a:cxn>
                <a:cxn ang="0">
                  <a:pos x="154" y="79"/>
                </a:cxn>
                <a:cxn ang="0">
                  <a:pos x="144" y="79"/>
                </a:cxn>
                <a:cxn ang="0">
                  <a:pos x="133" y="79"/>
                </a:cxn>
                <a:cxn ang="0">
                  <a:pos x="109" y="79"/>
                </a:cxn>
                <a:cxn ang="0">
                  <a:pos x="89" y="79"/>
                </a:cxn>
                <a:cxn ang="0">
                  <a:pos x="65" y="77"/>
                </a:cxn>
                <a:cxn ang="0">
                  <a:pos x="45" y="74"/>
                </a:cxn>
                <a:cxn ang="0">
                  <a:pos x="21" y="66"/>
                </a:cxn>
                <a:cxn ang="0">
                  <a:pos x="0" y="63"/>
                </a:cxn>
                <a:cxn ang="0">
                  <a:pos x="14" y="45"/>
                </a:cxn>
                <a:cxn ang="0">
                  <a:pos x="31" y="34"/>
                </a:cxn>
                <a:cxn ang="0">
                  <a:pos x="48" y="21"/>
                </a:cxn>
                <a:cxn ang="0">
                  <a:pos x="65" y="5"/>
                </a:cxn>
                <a:cxn ang="0">
                  <a:pos x="75" y="0"/>
                </a:cxn>
                <a:cxn ang="0">
                  <a:pos x="92" y="0"/>
                </a:cxn>
                <a:cxn ang="0">
                  <a:pos x="109" y="0"/>
                </a:cxn>
                <a:cxn ang="0">
                  <a:pos x="127" y="0"/>
                </a:cxn>
                <a:cxn ang="0">
                  <a:pos x="147" y="0"/>
                </a:cxn>
                <a:cxn ang="0">
                  <a:pos x="164" y="5"/>
                </a:cxn>
                <a:cxn ang="0">
                  <a:pos x="184" y="5"/>
                </a:cxn>
                <a:cxn ang="0">
                  <a:pos x="202" y="8"/>
                </a:cxn>
                <a:cxn ang="0">
                  <a:pos x="219" y="8"/>
                </a:cxn>
                <a:cxn ang="0">
                  <a:pos x="239" y="8"/>
                </a:cxn>
                <a:cxn ang="0">
                  <a:pos x="256" y="8"/>
                </a:cxn>
                <a:cxn ang="0">
                  <a:pos x="277" y="8"/>
                </a:cxn>
                <a:cxn ang="0">
                  <a:pos x="290" y="8"/>
                </a:cxn>
                <a:cxn ang="0">
                  <a:pos x="307" y="5"/>
                </a:cxn>
                <a:cxn ang="0">
                  <a:pos x="321" y="2"/>
                </a:cxn>
                <a:cxn ang="0">
                  <a:pos x="338" y="0"/>
                </a:cxn>
                <a:cxn ang="0">
                  <a:pos x="338" y="0"/>
                </a:cxn>
              </a:cxnLst>
              <a:rect l="0" t="0" r="r" b="b"/>
              <a:pathLst>
                <a:path w="375" h="79">
                  <a:moveTo>
                    <a:pt x="338" y="0"/>
                  </a:moveTo>
                  <a:lnTo>
                    <a:pt x="338" y="2"/>
                  </a:lnTo>
                  <a:lnTo>
                    <a:pt x="345" y="8"/>
                  </a:lnTo>
                  <a:lnTo>
                    <a:pt x="352" y="16"/>
                  </a:lnTo>
                  <a:lnTo>
                    <a:pt x="358" y="29"/>
                  </a:lnTo>
                  <a:lnTo>
                    <a:pt x="365" y="37"/>
                  </a:lnTo>
                  <a:lnTo>
                    <a:pt x="369" y="47"/>
                  </a:lnTo>
                  <a:lnTo>
                    <a:pt x="375" y="58"/>
                  </a:lnTo>
                  <a:lnTo>
                    <a:pt x="375" y="66"/>
                  </a:lnTo>
                  <a:lnTo>
                    <a:pt x="362" y="66"/>
                  </a:lnTo>
                  <a:lnTo>
                    <a:pt x="348" y="66"/>
                  </a:lnTo>
                  <a:lnTo>
                    <a:pt x="338" y="66"/>
                  </a:lnTo>
                  <a:lnTo>
                    <a:pt x="324" y="66"/>
                  </a:lnTo>
                  <a:lnTo>
                    <a:pt x="311" y="66"/>
                  </a:lnTo>
                  <a:lnTo>
                    <a:pt x="300" y="69"/>
                  </a:lnTo>
                  <a:lnTo>
                    <a:pt x="287" y="69"/>
                  </a:lnTo>
                  <a:lnTo>
                    <a:pt x="277" y="71"/>
                  </a:lnTo>
                  <a:lnTo>
                    <a:pt x="263" y="71"/>
                  </a:lnTo>
                  <a:lnTo>
                    <a:pt x="249" y="71"/>
                  </a:lnTo>
                  <a:lnTo>
                    <a:pt x="239" y="74"/>
                  </a:lnTo>
                  <a:lnTo>
                    <a:pt x="225" y="74"/>
                  </a:lnTo>
                  <a:lnTo>
                    <a:pt x="212" y="74"/>
                  </a:lnTo>
                  <a:lnTo>
                    <a:pt x="202" y="77"/>
                  </a:lnTo>
                  <a:lnTo>
                    <a:pt x="191" y="79"/>
                  </a:lnTo>
                  <a:lnTo>
                    <a:pt x="181" y="79"/>
                  </a:lnTo>
                  <a:lnTo>
                    <a:pt x="167" y="79"/>
                  </a:lnTo>
                  <a:lnTo>
                    <a:pt x="154" y="79"/>
                  </a:lnTo>
                  <a:lnTo>
                    <a:pt x="144" y="79"/>
                  </a:lnTo>
                  <a:lnTo>
                    <a:pt x="133" y="79"/>
                  </a:lnTo>
                  <a:lnTo>
                    <a:pt x="109" y="79"/>
                  </a:lnTo>
                  <a:lnTo>
                    <a:pt x="89" y="79"/>
                  </a:lnTo>
                  <a:lnTo>
                    <a:pt x="65" y="77"/>
                  </a:lnTo>
                  <a:lnTo>
                    <a:pt x="45" y="74"/>
                  </a:lnTo>
                  <a:lnTo>
                    <a:pt x="21" y="66"/>
                  </a:lnTo>
                  <a:lnTo>
                    <a:pt x="0" y="63"/>
                  </a:lnTo>
                  <a:lnTo>
                    <a:pt x="14" y="45"/>
                  </a:lnTo>
                  <a:lnTo>
                    <a:pt x="31" y="34"/>
                  </a:lnTo>
                  <a:lnTo>
                    <a:pt x="48" y="21"/>
                  </a:lnTo>
                  <a:lnTo>
                    <a:pt x="65" y="5"/>
                  </a:lnTo>
                  <a:lnTo>
                    <a:pt x="75" y="0"/>
                  </a:lnTo>
                  <a:lnTo>
                    <a:pt x="92" y="0"/>
                  </a:lnTo>
                  <a:lnTo>
                    <a:pt x="109" y="0"/>
                  </a:lnTo>
                  <a:lnTo>
                    <a:pt x="127" y="0"/>
                  </a:lnTo>
                  <a:lnTo>
                    <a:pt x="147" y="0"/>
                  </a:lnTo>
                  <a:lnTo>
                    <a:pt x="164" y="5"/>
                  </a:lnTo>
                  <a:lnTo>
                    <a:pt x="184" y="5"/>
                  </a:lnTo>
                  <a:lnTo>
                    <a:pt x="202" y="8"/>
                  </a:lnTo>
                  <a:lnTo>
                    <a:pt x="219" y="8"/>
                  </a:lnTo>
                  <a:lnTo>
                    <a:pt x="239" y="8"/>
                  </a:lnTo>
                  <a:lnTo>
                    <a:pt x="256" y="8"/>
                  </a:lnTo>
                  <a:lnTo>
                    <a:pt x="277" y="8"/>
                  </a:lnTo>
                  <a:lnTo>
                    <a:pt x="290" y="8"/>
                  </a:lnTo>
                  <a:lnTo>
                    <a:pt x="307" y="5"/>
                  </a:lnTo>
                  <a:lnTo>
                    <a:pt x="321" y="2"/>
                  </a:lnTo>
                  <a:lnTo>
                    <a:pt x="338" y="0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148" y="1516"/>
              <a:ext cx="371" cy="82"/>
            </a:xfrm>
            <a:custGeom>
              <a:avLst/>
              <a:gdLst/>
              <a:ahLst/>
              <a:cxnLst>
                <a:cxn ang="0">
                  <a:pos x="337" y="0"/>
                </a:cxn>
                <a:cxn ang="0">
                  <a:pos x="337" y="5"/>
                </a:cxn>
                <a:cxn ang="0">
                  <a:pos x="344" y="11"/>
                </a:cxn>
                <a:cxn ang="0">
                  <a:pos x="351" y="21"/>
                </a:cxn>
                <a:cxn ang="0">
                  <a:pos x="358" y="29"/>
                </a:cxn>
                <a:cxn ang="0">
                  <a:pos x="361" y="40"/>
                </a:cxn>
                <a:cxn ang="0">
                  <a:pos x="368" y="51"/>
                </a:cxn>
                <a:cxn ang="0">
                  <a:pos x="368" y="61"/>
                </a:cxn>
                <a:cxn ang="0">
                  <a:pos x="371" y="72"/>
                </a:cxn>
                <a:cxn ang="0">
                  <a:pos x="358" y="72"/>
                </a:cxn>
                <a:cxn ang="0">
                  <a:pos x="347" y="72"/>
                </a:cxn>
                <a:cxn ang="0">
                  <a:pos x="334" y="72"/>
                </a:cxn>
                <a:cxn ang="0">
                  <a:pos x="320" y="72"/>
                </a:cxn>
                <a:cxn ang="0">
                  <a:pos x="310" y="72"/>
                </a:cxn>
                <a:cxn ang="0">
                  <a:pos x="296" y="72"/>
                </a:cxn>
                <a:cxn ang="0">
                  <a:pos x="286" y="72"/>
                </a:cxn>
                <a:cxn ang="0">
                  <a:pos x="272" y="74"/>
                </a:cxn>
                <a:cxn ang="0">
                  <a:pos x="259" y="74"/>
                </a:cxn>
                <a:cxn ang="0">
                  <a:pos x="248" y="74"/>
                </a:cxn>
                <a:cxn ang="0">
                  <a:pos x="235" y="74"/>
                </a:cxn>
                <a:cxn ang="0">
                  <a:pos x="225" y="77"/>
                </a:cxn>
                <a:cxn ang="0">
                  <a:pos x="211" y="77"/>
                </a:cxn>
                <a:cxn ang="0">
                  <a:pos x="201" y="80"/>
                </a:cxn>
                <a:cxn ang="0">
                  <a:pos x="191" y="80"/>
                </a:cxn>
                <a:cxn ang="0">
                  <a:pos x="180" y="82"/>
                </a:cxn>
                <a:cxn ang="0">
                  <a:pos x="167" y="82"/>
                </a:cxn>
                <a:cxn ang="0">
                  <a:pos x="153" y="82"/>
                </a:cxn>
                <a:cxn ang="0">
                  <a:pos x="143" y="82"/>
                </a:cxn>
                <a:cxn ang="0">
                  <a:pos x="133" y="82"/>
                </a:cxn>
                <a:cxn ang="0">
                  <a:pos x="119" y="80"/>
                </a:cxn>
                <a:cxn ang="0">
                  <a:pos x="109" y="80"/>
                </a:cxn>
                <a:cxn ang="0">
                  <a:pos x="95" y="80"/>
                </a:cxn>
                <a:cxn ang="0">
                  <a:pos x="85" y="80"/>
                </a:cxn>
                <a:cxn ang="0">
                  <a:pos x="64" y="77"/>
                </a:cxn>
                <a:cxn ang="0">
                  <a:pos x="41" y="74"/>
                </a:cxn>
                <a:cxn ang="0">
                  <a:pos x="20" y="66"/>
                </a:cxn>
                <a:cxn ang="0">
                  <a:pos x="0" y="64"/>
                </a:cxn>
                <a:cxn ang="0">
                  <a:pos x="13" y="48"/>
                </a:cxn>
                <a:cxn ang="0">
                  <a:pos x="30" y="35"/>
                </a:cxn>
                <a:cxn ang="0">
                  <a:pos x="47" y="21"/>
                </a:cxn>
                <a:cxn ang="0">
                  <a:pos x="64" y="8"/>
                </a:cxn>
                <a:cxn ang="0">
                  <a:pos x="75" y="5"/>
                </a:cxn>
                <a:cxn ang="0">
                  <a:pos x="92" y="5"/>
                </a:cxn>
                <a:cxn ang="0">
                  <a:pos x="109" y="5"/>
                </a:cxn>
                <a:cxn ang="0">
                  <a:pos x="126" y="5"/>
                </a:cxn>
                <a:cxn ang="0">
                  <a:pos x="146" y="5"/>
                </a:cxn>
                <a:cxn ang="0">
                  <a:pos x="163" y="5"/>
                </a:cxn>
                <a:cxn ang="0">
                  <a:pos x="184" y="5"/>
                </a:cxn>
                <a:cxn ang="0">
                  <a:pos x="201" y="8"/>
                </a:cxn>
                <a:cxn ang="0">
                  <a:pos x="218" y="8"/>
                </a:cxn>
                <a:cxn ang="0">
                  <a:pos x="238" y="8"/>
                </a:cxn>
                <a:cxn ang="0">
                  <a:pos x="255" y="8"/>
                </a:cxn>
                <a:cxn ang="0">
                  <a:pos x="276" y="11"/>
                </a:cxn>
                <a:cxn ang="0">
                  <a:pos x="289" y="8"/>
                </a:cxn>
                <a:cxn ang="0">
                  <a:pos x="306" y="8"/>
                </a:cxn>
                <a:cxn ang="0">
                  <a:pos x="320" y="5"/>
                </a:cxn>
                <a:cxn ang="0">
                  <a:pos x="337" y="0"/>
                </a:cxn>
                <a:cxn ang="0">
                  <a:pos x="337" y="0"/>
                </a:cxn>
              </a:cxnLst>
              <a:rect l="0" t="0" r="r" b="b"/>
              <a:pathLst>
                <a:path w="371" h="82">
                  <a:moveTo>
                    <a:pt x="337" y="0"/>
                  </a:moveTo>
                  <a:lnTo>
                    <a:pt x="337" y="5"/>
                  </a:lnTo>
                  <a:lnTo>
                    <a:pt x="344" y="11"/>
                  </a:lnTo>
                  <a:lnTo>
                    <a:pt x="351" y="21"/>
                  </a:lnTo>
                  <a:lnTo>
                    <a:pt x="358" y="29"/>
                  </a:lnTo>
                  <a:lnTo>
                    <a:pt x="361" y="40"/>
                  </a:lnTo>
                  <a:lnTo>
                    <a:pt x="368" y="51"/>
                  </a:lnTo>
                  <a:lnTo>
                    <a:pt x="368" y="61"/>
                  </a:lnTo>
                  <a:lnTo>
                    <a:pt x="371" y="72"/>
                  </a:lnTo>
                  <a:lnTo>
                    <a:pt x="358" y="72"/>
                  </a:lnTo>
                  <a:lnTo>
                    <a:pt x="347" y="72"/>
                  </a:lnTo>
                  <a:lnTo>
                    <a:pt x="334" y="72"/>
                  </a:lnTo>
                  <a:lnTo>
                    <a:pt x="320" y="72"/>
                  </a:lnTo>
                  <a:lnTo>
                    <a:pt x="310" y="72"/>
                  </a:lnTo>
                  <a:lnTo>
                    <a:pt x="296" y="72"/>
                  </a:lnTo>
                  <a:lnTo>
                    <a:pt x="286" y="72"/>
                  </a:lnTo>
                  <a:lnTo>
                    <a:pt x="272" y="74"/>
                  </a:lnTo>
                  <a:lnTo>
                    <a:pt x="259" y="74"/>
                  </a:lnTo>
                  <a:lnTo>
                    <a:pt x="248" y="74"/>
                  </a:lnTo>
                  <a:lnTo>
                    <a:pt x="235" y="74"/>
                  </a:lnTo>
                  <a:lnTo>
                    <a:pt x="225" y="77"/>
                  </a:lnTo>
                  <a:lnTo>
                    <a:pt x="211" y="77"/>
                  </a:lnTo>
                  <a:lnTo>
                    <a:pt x="201" y="80"/>
                  </a:lnTo>
                  <a:lnTo>
                    <a:pt x="191" y="80"/>
                  </a:lnTo>
                  <a:lnTo>
                    <a:pt x="180" y="82"/>
                  </a:lnTo>
                  <a:lnTo>
                    <a:pt x="167" y="82"/>
                  </a:lnTo>
                  <a:lnTo>
                    <a:pt x="153" y="82"/>
                  </a:lnTo>
                  <a:lnTo>
                    <a:pt x="143" y="82"/>
                  </a:lnTo>
                  <a:lnTo>
                    <a:pt x="133" y="82"/>
                  </a:lnTo>
                  <a:lnTo>
                    <a:pt x="119" y="80"/>
                  </a:lnTo>
                  <a:lnTo>
                    <a:pt x="109" y="80"/>
                  </a:lnTo>
                  <a:lnTo>
                    <a:pt x="95" y="80"/>
                  </a:lnTo>
                  <a:lnTo>
                    <a:pt x="85" y="80"/>
                  </a:lnTo>
                  <a:lnTo>
                    <a:pt x="64" y="77"/>
                  </a:lnTo>
                  <a:lnTo>
                    <a:pt x="41" y="74"/>
                  </a:lnTo>
                  <a:lnTo>
                    <a:pt x="20" y="66"/>
                  </a:lnTo>
                  <a:lnTo>
                    <a:pt x="0" y="64"/>
                  </a:lnTo>
                  <a:lnTo>
                    <a:pt x="13" y="48"/>
                  </a:lnTo>
                  <a:lnTo>
                    <a:pt x="30" y="35"/>
                  </a:lnTo>
                  <a:lnTo>
                    <a:pt x="47" y="21"/>
                  </a:lnTo>
                  <a:lnTo>
                    <a:pt x="64" y="8"/>
                  </a:lnTo>
                  <a:lnTo>
                    <a:pt x="75" y="5"/>
                  </a:lnTo>
                  <a:lnTo>
                    <a:pt x="92" y="5"/>
                  </a:lnTo>
                  <a:lnTo>
                    <a:pt x="109" y="5"/>
                  </a:lnTo>
                  <a:lnTo>
                    <a:pt x="126" y="5"/>
                  </a:lnTo>
                  <a:lnTo>
                    <a:pt x="146" y="5"/>
                  </a:lnTo>
                  <a:lnTo>
                    <a:pt x="163" y="5"/>
                  </a:lnTo>
                  <a:lnTo>
                    <a:pt x="184" y="5"/>
                  </a:lnTo>
                  <a:lnTo>
                    <a:pt x="201" y="8"/>
                  </a:lnTo>
                  <a:lnTo>
                    <a:pt x="218" y="8"/>
                  </a:lnTo>
                  <a:lnTo>
                    <a:pt x="238" y="8"/>
                  </a:lnTo>
                  <a:lnTo>
                    <a:pt x="255" y="8"/>
                  </a:lnTo>
                  <a:lnTo>
                    <a:pt x="276" y="11"/>
                  </a:lnTo>
                  <a:lnTo>
                    <a:pt x="289" y="8"/>
                  </a:lnTo>
                  <a:lnTo>
                    <a:pt x="306" y="8"/>
                  </a:lnTo>
                  <a:lnTo>
                    <a:pt x="320" y="5"/>
                  </a:lnTo>
                  <a:lnTo>
                    <a:pt x="337" y="0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158" y="1683"/>
              <a:ext cx="371" cy="82"/>
            </a:xfrm>
            <a:custGeom>
              <a:avLst/>
              <a:gdLst/>
              <a:ahLst/>
              <a:cxnLst>
                <a:cxn ang="0">
                  <a:pos x="337" y="0"/>
                </a:cxn>
                <a:cxn ang="0">
                  <a:pos x="337" y="3"/>
                </a:cxn>
                <a:cxn ang="0">
                  <a:pos x="344" y="11"/>
                </a:cxn>
                <a:cxn ang="0">
                  <a:pos x="348" y="19"/>
                </a:cxn>
                <a:cxn ang="0">
                  <a:pos x="354" y="29"/>
                </a:cxn>
                <a:cxn ang="0">
                  <a:pos x="358" y="40"/>
                </a:cxn>
                <a:cxn ang="0">
                  <a:pos x="365" y="51"/>
                </a:cxn>
                <a:cxn ang="0">
                  <a:pos x="368" y="61"/>
                </a:cxn>
                <a:cxn ang="0">
                  <a:pos x="371" y="69"/>
                </a:cxn>
                <a:cxn ang="0">
                  <a:pos x="358" y="69"/>
                </a:cxn>
                <a:cxn ang="0">
                  <a:pos x="344" y="69"/>
                </a:cxn>
                <a:cxn ang="0">
                  <a:pos x="334" y="69"/>
                </a:cxn>
                <a:cxn ang="0">
                  <a:pos x="320" y="69"/>
                </a:cxn>
                <a:cxn ang="0">
                  <a:pos x="307" y="69"/>
                </a:cxn>
                <a:cxn ang="0">
                  <a:pos x="296" y="72"/>
                </a:cxn>
                <a:cxn ang="0">
                  <a:pos x="283" y="72"/>
                </a:cxn>
                <a:cxn ang="0">
                  <a:pos x="269" y="72"/>
                </a:cxn>
                <a:cxn ang="0">
                  <a:pos x="259" y="72"/>
                </a:cxn>
                <a:cxn ang="0">
                  <a:pos x="245" y="74"/>
                </a:cxn>
                <a:cxn ang="0">
                  <a:pos x="232" y="74"/>
                </a:cxn>
                <a:cxn ang="0">
                  <a:pos x="221" y="77"/>
                </a:cxn>
                <a:cxn ang="0">
                  <a:pos x="211" y="77"/>
                </a:cxn>
                <a:cxn ang="0">
                  <a:pos x="201" y="77"/>
                </a:cxn>
                <a:cxn ang="0">
                  <a:pos x="187" y="80"/>
                </a:cxn>
                <a:cxn ang="0">
                  <a:pos x="177" y="82"/>
                </a:cxn>
                <a:cxn ang="0">
                  <a:pos x="163" y="82"/>
                </a:cxn>
                <a:cxn ang="0">
                  <a:pos x="153" y="82"/>
                </a:cxn>
                <a:cxn ang="0">
                  <a:pos x="140" y="82"/>
                </a:cxn>
                <a:cxn ang="0">
                  <a:pos x="129" y="82"/>
                </a:cxn>
                <a:cxn ang="0">
                  <a:pos x="106" y="80"/>
                </a:cxn>
                <a:cxn ang="0">
                  <a:pos x="85" y="80"/>
                </a:cxn>
                <a:cxn ang="0">
                  <a:pos x="65" y="77"/>
                </a:cxn>
                <a:cxn ang="0">
                  <a:pos x="44" y="72"/>
                </a:cxn>
                <a:cxn ang="0">
                  <a:pos x="20" y="66"/>
                </a:cxn>
                <a:cxn ang="0">
                  <a:pos x="0" y="61"/>
                </a:cxn>
                <a:cxn ang="0">
                  <a:pos x="10" y="48"/>
                </a:cxn>
                <a:cxn ang="0">
                  <a:pos x="31" y="35"/>
                </a:cxn>
                <a:cxn ang="0">
                  <a:pos x="44" y="21"/>
                </a:cxn>
                <a:cxn ang="0">
                  <a:pos x="61" y="8"/>
                </a:cxn>
                <a:cxn ang="0">
                  <a:pos x="75" y="3"/>
                </a:cxn>
                <a:cxn ang="0">
                  <a:pos x="92" y="3"/>
                </a:cxn>
                <a:cxn ang="0">
                  <a:pos x="106" y="3"/>
                </a:cxn>
                <a:cxn ang="0">
                  <a:pos x="126" y="3"/>
                </a:cxn>
                <a:cxn ang="0">
                  <a:pos x="143" y="3"/>
                </a:cxn>
                <a:cxn ang="0">
                  <a:pos x="163" y="5"/>
                </a:cxn>
                <a:cxn ang="0">
                  <a:pos x="181" y="5"/>
                </a:cxn>
                <a:cxn ang="0">
                  <a:pos x="201" y="8"/>
                </a:cxn>
                <a:cxn ang="0">
                  <a:pos x="218" y="8"/>
                </a:cxn>
                <a:cxn ang="0">
                  <a:pos x="238" y="8"/>
                </a:cxn>
                <a:cxn ang="0">
                  <a:pos x="256" y="8"/>
                </a:cxn>
                <a:cxn ang="0">
                  <a:pos x="276" y="11"/>
                </a:cxn>
                <a:cxn ang="0">
                  <a:pos x="290" y="8"/>
                </a:cxn>
                <a:cxn ang="0">
                  <a:pos x="307" y="5"/>
                </a:cxn>
                <a:cxn ang="0">
                  <a:pos x="320" y="3"/>
                </a:cxn>
                <a:cxn ang="0">
                  <a:pos x="337" y="0"/>
                </a:cxn>
                <a:cxn ang="0">
                  <a:pos x="337" y="0"/>
                </a:cxn>
              </a:cxnLst>
              <a:rect l="0" t="0" r="r" b="b"/>
              <a:pathLst>
                <a:path w="371" h="82">
                  <a:moveTo>
                    <a:pt x="337" y="0"/>
                  </a:moveTo>
                  <a:lnTo>
                    <a:pt x="337" y="3"/>
                  </a:lnTo>
                  <a:lnTo>
                    <a:pt x="344" y="11"/>
                  </a:lnTo>
                  <a:lnTo>
                    <a:pt x="348" y="19"/>
                  </a:lnTo>
                  <a:lnTo>
                    <a:pt x="354" y="29"/>
                  </a:lnTo>
                  <a:lnTo>
                    <a:pt x="358" y="40"/>
                  </a:lnTo>
                  <a:lnTo>
                    <a:pt x="365" y="51"/>
                  </a:lnTo>
                  <a:lnTo>
                    <a:pt x="368" y="61"/>
                  </a:lnTo>
                  <a:lnTo>
                    <a:pt x="371" y="69"/>
                  </a:lnTo>
                  <a:lnTo>
                    <a:pt x="358" y="69"/>
                  </a:lnTo>
                  <a:lnTo>
                    <a:pt x="344" y="69"/>
                  </a:lnTo>
                  <a:lnTo>
                    <a:pt x="334" y="69"/>
                  </a:lnTo>
                  <a:lnTo>
                    <a:pt x="320" y="69"/>
                  </a:lnTo>
                  <a:lnTo>
                    <a:pt x="307" y="69"/>
                  </a:lnTo>
                  <a:lnTo>
                    <a:pt x="296" y="72"/>
                  </a:lnTo>
                  <a:lnTo>
                    <a:pt x="283" y="72"/>
                  </a:lnTo>
                  <a:lnTo>
                    <a:pt x="269" y="72"/>
                  </a:lnTo>
                  <a:lnTo>
                    <a:pt x="259" y="72"/>
                  </a:lnTo>
                  <a:lnTo>
                    <a:pt x="245" y="74"/>
                  </a:lnTo>
                  <a:lnTo>
                    <a:pt x="232" y="74"/>
                  </a:lnTo>
                  <a:lnTo>
                    <a:pt x="221" y="77"/>
                  </a:lnTo>
                  <a:lnTo>
                    <a:pt x="211" y="77"/>
                  </a:lnTo>
                  <a:lnTo>
                    <a:pt x="201" y="77"/>
                  </a:lnTo>
                  <a:lnTo>
                    <a:pt x="187" y="80"/>
                  </a:lnTo>
                  <a:lnTo>
                    <a:pt x="177" y="82"/>
                  </a:lnTo>
                  <a:lnTo>
                    <a:pt x="163" y="82"/>
                  </a:lnTo>
                  <a:lnTo>
                    <a:pt x="153" y="82"/>
                  </a:lnTo>
                  <a:lnTo>
                    <a:pt x="140" y="82"/>
                  </a:lnTo>
                  <a:lnTo>
                    <a:pt x="129" y="82"/>
                  </a:lnTo>
                  <a:lnTo>
                    <a:pt x="106" y="80"/>
                  </a:lnTo>
                  <a:lnTo>
                    <a:pt x="85" y="80"/>
                  </a:lnTo>
                  <a:lnTo>
                    <a:pt x="65" y="77"/>
                  </a:lnTo>
                  <a:lnTo>
                    <a:pt x="44" y="72"/>
                  </a:lnTo>
                  <a:lnTo>
                    <a:pt x="20" y="66"/>
                  </a:lnTo>
                  <a:lnTo>
                    <a:pt x="0" y="61"/>
                  </a:lnTo>
                  <a:lnTo>
                    <a:pt x="10" y="48"/>
                  </a:lnTo>
                  <a:lnTo>
                    <a:pt x="31" y="35"/>
                  </a:lnTo>
                  <a:lnTo>
                    <a:pt x="44" y="21"/>
                  </a:lnTo>
                  <a:lnTo>
                    <a:pt x="61" y="8"/>
                  </a:lnTo>
                  <a:lnTo>
                    <a:pt x="75" y="3"/>
                  </a:lnTo>
                  <a:lnTo>
                    <a:pt x="92" y="3"/>
                  </a:lnTo>
                  <a:lnTo>
                    <a:pt x="106" y="3"/>
                  </a:lnTo>
                  <a:lnTo>
                    <a:pt x="126" y="3"/>
                  </a:lnTo>
                  <a:lnTo>
                    <a:pt x="143" y="3"/>
                  </a:lnTo>
                  <a:lnTo>
                    <a:pt x="163" y="5"/>
                  </a:lnTo>
                  <a:lnTo>
                    <a:pt x="181" y="5"/>
                  </a:lnTo>
                  <a:lnTo>
                    <a:pt x="201" y="8"/>
                  </a:lnTo>
                  <a:lnTo>
                    <a:pt x="218" y="8"/>
                  </a:lnTo>
                  <a:lnTo>
                    <a:pt x="238" y="8"/>
                  </a:lnTo>
                  <a:lnTo>
                    <a:pt x="256" y="8"/>
                  </a:lnTo>
                  <a:lnTo>
                    <a:pt x="276" y="11"/>
                  </a:lnTo>
                  <a:lnTo>
                    <a:pt x="290" y="8"/>
                  </a:lnTo>
                  <a:lnTo>
                    <a:pt x="307" y="5"/>
                  </a:lnTo>
                  <a:lnTo>
                    <a:pt x="320" y="3"/>
                  </a:lnTo>
                  <a:lnTo>
                    <a:pt x="337" y="0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245" y="3205"/>
              <a:ext cx="351" cy="85"/>
            </a:xfrm>
            <a:custGeom>
              <a:avLst/>
              <a:gdLst/>
              <a:ahLst/>
              <a:cxnLst>
                <a:cxn ang="0">
                  <a:pos x="205" y="3"/>
                </a:cxn>
                <a:cxn ang="0">
                  <a:pos x="215" y="0"/>
                </a:cxn>
                <a:cxn ang="0">
                  <a:pos x="229" y="0"/>
                </a:cxn>
                <a:cxn ang="0">
                  <a:pos x="246" y="0"/>
                </a:cxn>
                <a:cxn ang="0">
                  <a:pos x="263" y="3"/>
                </a:cxn>
                <a:cxn ang="0">
                  <a:pos x="280" y="3"/>
                </a:cxn>
                <a:cxn ang="0">
                  <a:pos x="297" y="5"/>
                </a:cxn>
                <a:cxn ang="0">
                  <a:pos x="310" y="11"/>
                </a:cxn>
                <a:cxn ang="0">
                  <a:pos x="324" y="16"/>
                </a:cxn>
                <a:cxn ang="0">
                  <a:pos x="334" y="21"/>
                </a:cxn>
                <a:cxn ang="0">
                  <a:pos x="345" y="24"/>
                </a:cxn>
                <a:cxn ang="0">
                  <a:pos x="348" y="32"/>
                </a:cxn>
                <a:cxn ang="0">
                  <a:pos x="351" y="40"/>
                </a:cxn>
                <a:cxn ang="0">
                  <a:pos x="348" y="48"/>
                </a:cxn>
                <a:cxn ang="0">
                  <a:pos x="341" y="58"/>
                </a:cxn>
                <a:cxn ang="0">
                  <a:pos x="328" y="66"/>
                </a:cxn>
                <a:cxn ang="0">
                  <a:pos x="310" y="80"/>
                </a:cxn>
                <a:cxn ang="0">
                  <a:pos x="293" y="77"/>
                </a:cxn>
                <a:cxn ang="0">
                  <a:pos x="276" y="77"/>
                </a:cxn>
                <a:cxn ang="0">
                  <a:pos x="256" y="77"/>
                </a:cxn>
                <a:cxn ang="0">
                  <a:pos x="239" y="77"/>
                </a:cxn>
                <a:cxn ang="0">
                  <a:pos x="218" y="77"/>
                </a:cxn>
                <a:cxn ang="0">
                  <a:pos x="201" y="77"/>
                </a:cxn>
                <a:cxn ang="0">
                  <a:pos x="181" y="80"/>
                </a:cxn>
                <a:cxn ang="0">
                  <a:pos x="164" y="82"/>
                </a:cxn>
                <a:cxn ang="0">
                  <a:pos x="147" y="82"/>
                </a:cxn>
                <a:cxn ang="0">
                  <a:pos x="126" y="85"/>
                </a:cxn>
                <a:cxn ang="0">
                  <a:pos x="109" y="85"/>
                </a:cxn>
                <a:cxn ang="0">
                  <a:pos x="92" y="85"/>
                </a:cxn>
                <a:cxn ang="0">
                  <a:pos x="75" y="85"/>
                </a:cxn>
                <a:cxn ang="0">
                  <a:pos x="55" y="85"/>
                </a:cxn>
                <a:cxn ang="0">
                  <a:pos x="38" y="85"/>
                </a:cxn>
                <a:cxn ang="0">
                  <a:pos x="21" y="85"/>
                </a:cxn>
                <a:cxn ang="0">
                  <a:pos x="7" y="69"/>
                </a:cxn>
                <a:cxn ang="0">
                  <a:pos x="0" y="58"/>
                </a:cxn>
                <a:cxn ang="0">
                  <a:pos x="0" y="45"/>
                </a:cxn>
                <a:cxn ang="0">
                  <a:pos x="7" y="37"/>
                </a:cxn>
                <a:cxn ang="0">
                  <a:pos x="14" y="29"/>
                </a:cxn>
                <a:cxn ang="0">
                  <a:pos x="28" y="24"/>
                </a:cxn>
                <a:cxn ang="0">
                  <a:pos x="41" y="21"/>
                </a:cxn>
                <a:cxn ang="0">
                  <a:pos x="62" y="19"/>
                </a:cxn>
                <a:cxn ang="0">
                  <a:pos x="79" y="16"/>
                </a:cxn>
                <a:cxn ang="0">
                  <a:pos x="99" y="13"/>
                </a:cxn>
                <a:cxn ang="0">
                  <a:pos x="120" y="11"/>
                </a:cxn>
                <a:cxn ang="0">
                  <a:pos x="140" y="11"/>
                </a:cxn>
                <a:cxn ang="0">
                  <a:pos x="157" y="11"/>
                </a:cxn>
                <a:cxn ang="0">
                  <a:pos x="174" y="8"/>
                </a:cxn>
                <a:cxn ang="0">
                  <a:pos x="191" y="5"/>
                </a:cxn>
                <a:cxn ang="0">
                  <a:pos x="205" y="3"/>
                </a:cxn>
                <a:cxn ang="0">
                  <a:pos x="205" y="3"/>
                </a:cxn>
              </a:cxnLst>
              <a:rect l="0" t="0" r="r" b="b"/>
              <a:pathLst>
                <a:path w="351" h="85">
                  <a:moveTo>
                    <a:pt x="205" y="3"/>
                  </a:moveTo>
                  <a:lnTo>
                    <a:pt x="215" y="0"/>
                  </a:lnTo>
                  <a:lnTo>
                    <a:pt x="229" y="0"/>
                  </a:lnTo>
                  <a:lnTo>
                    <a:pt x="246" y="0"/>
                  </a:lnTo>
                  <a:lnTo>
                    <a:pt x="263" y="3"/>
                  </a:lnTo>
                  <a:lnTo>
                    <a:pt x="280" y="3"/>
                  </a:lnTo>
                  <a:lnTo>
                    <a:pt x="297" y="5"/>
                  </a:lnTo>
                  <a:lnTo>
                    <a:pt x="310" y="11"/>
                  </a:lnTo>
                  <a:lnTo>
                    <a:pt x="324" y="16"/>
                  </a:lnTo>
                  <a:lnTo>
                    <a:pt x="334" y="21"/>
                  </a:lnTo>
                  <a:lnTo>
                    <a:pt x="345" y="24"/>
                  </a:lnTo>
                  <a:lnTo>
                    <a:pt x="348" y="32"/>
                  </a:lnTo>
                  <a:lnTo>
                    <a:pt x="351" y="40"/>
                  </a:lnTo>
                  <a:lnTo>
                    <a:pt x="348" y="48"/>
                  </a:lnTo>
                  <a:lnTo>
                    <a:pt x="341" y="58"/>
                  </a:lnTo>
                  <a:lnTo>
                    <a:pt x="328" y="66"/>
                  </a:lnTo>
                  <a:lnTo>
                    <a:pt x="310" y="80"/>
                  </a:lnTo>
                  <a:lnTo>
                    <a:pt x="293" y="77"/>
                  </a:lnTo>
                  <a:lnTo>
                    <a:pt x="276" y="77"/>
                  </a:lnTo>
                  <a:lnTo>
                    <a:pt x="256" y="77"/>
                  </a:lnTo>
                  <a:lnTo>
                    <a:pt x="239" y="77"/>
                  </a:lnTo>
                  <a:lnTo>
                    <a:pt x="218" y="77"/>
                  </a:lnTo>
                  <a:lnTo>
                    <a:pt x="201" y="77"/>
                  </a:lnTo>
                  <a:lnTo>
                    <a:pt x="181" y="80"/>
                  </a:lnTo>
                  <a:lnTo>
                    <a:pt x="164" y="82"/>
                  </a:lnTo>
                  <a:lnTo>
                    <a:pt x="147" y="82"/>
                  </a:lnTo>
                  <a:lnTo>
                    <a:pt x="126" y="85"/>
                  </a:lnTo>
                  <a:lnTo>
                    <a:pt x="109" y="85"/>
                  </a:lnTo>
                  <a:lnTo>
                    <a:pt x="92" y="85"/>
                  </a:lnTo>
                  <a:lnTo>
                    <a:pt x="75" y="85"/>
                  </a:lnTo>
                  <a:lnTo>
                    <a:pt x="55" y="85"/>
                  </a:lnTo>
                  <a:lnTo>
                    <a:pt x="38" y="85"/>
                  </a:lnTo>
                  <a:lnTo>
                    <a:pt x="21" y="85"/>
                  </a:lnTo>
                  <a:lnTo>
                    <a:pt x="7" y="69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7" y="37"/>
                  </a:lnTo>
                  <a:lnTo>
                    <a:pt x="14" y="29"/>
                  </a:lnTo>
                  <a:lnTo>
                    <a:pt x="28" y="24"/>
                  </a:lnTo>
                  <a:lnTo>
                    <a:pt x="41" y="21"/>
                  </a:lnTo>
                  <a:lnTo>
                    <a:pt x="62" y="19"/>
                  </a:lnTo>
                  <a:lnTo>
                    <a:pt x="79" y="16"/>
                  </a:lnTo>
                  <a:lnTo>
                    <a:pt x="99" y="13"/>
                  </a:lnTo>
                  <a:lnTo>
                    <a:pt x="120" y="11"/>
                  </a:lnTo>
                  <a:lnTo>
                    <a:pt x="140" y="11"/>
                  </a:lnTo>
                  <a:lnTo>
                    <a:pt x="157" y="11"/>
                  </a:lnTo>
                  <a:lnTo>
                    <a:pt x="174" y="8"/>
                  </a:lnTo>
                  <a:lnTo>
                    <a:pt x="191" y="5"/>
                  </a:lnTo>
                  <a:lnTo>
                    <a:pt x="205" y="3"/>
                  </a:lnTo>
                  <a:lnTo>
                    <a:pt x="20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208" y="3338"/>
              <a:ext cx="354" cy="84"/>
            </a:xfrm>
            <a:custGeom>
              <a:avLst/>
              <a:gdLst/>
              <a:ahLst/>
              <a:cxnLst>
                <a:cxn ang="0">
                  <a:pos x="208" y="2"/>
                </a:cxn>
                <a:cxn ang="0">
                  <a:pos x="218" y="0"/>
                </a:cxn>
                <a:cxn ang="0">
                  <a:pos x="232" y="0"/>
                </a:cxn>
                <a:cxn ang="0">
                  <a:pos x="249" y="0"/>
                </a:cxn>
                <a:cxn ang="0">
                  <a:pos x="266" y="2"/>
                </a:cxn>
                <a:cxn ang="0">
                  <a:pos x="279" y="2"/>
                </a:cxn>
                <a:cxn ang="0">
                  <a:pos x="296" y="5"/>
                </a:cxn>
                <a:cxn ang="0">
                  <a:pos x="313" y="10"/>
                </a:cxn>
                <a:cxn ang="0">
                  <a:pos x="327" y="15"/>
                </a:cxn>
                <a:cxn ang="0">
                  <a:pos x="337" y="18"/>
                </a:cxn>
                <a:cxn ang="0">
                  <a:pos x="344" y="23"/>
                </a:cxn>
                <a:cxn ang="0">
                  <a:pos x="347" y="31"/>
                </a:cxn>
                <a:cxn ang="0">
                  <a:pos x="354" y="39"/>
                </a:cxn>
                <a:cxn ang="0">
                  <a:pos x="347" y="47"/>
                </a:cxn>
                <a:cxn ang="0">
                  <a:pos x="344" y="55"/>
                </a:cxn>
                <a:cxn ang="0">
                  <a:pos x="330" y="66"/>
                </a:cxn>
                <a:cxn ang="0">
                  <a:pos x="313" y="79"/>
                </a:cxn>
                <a:cxn ang="0">
                  <a:pos x="296" y="76"/>
                </a:cxn>
                <a:cxn ang="0">
                  <a:pos x="276" y="76"/>
                </a:cxn>
                <a:cxn ang="0">
                  <a:pos x="259" y="76"/>
                </a:cxn>
                <a:cxn ang="0">
                  <a:pos x="238" y="76"/>
                </a:cxn>
                <a:cxn ang="0">
                  <a:pos x="221" y="76"/>
                </a:cxn>
                <a:cxn ang="0">
                  <a:pos x="201" y="76"/>
                </a:cxn>
                <a:cxn ang="0">
                  <a:pos x="184" y="79"/>
                </a:cxn>
                <a:cxn ang="0">
                  <a:pos x="167" y="82"/>
                </a:cxn>
                <a:cxn ang="0">
                  <a:pos x="150" y="82"/>
                </a:cxn>
                <a:cxn ang="0">
                  <a:pos x="129" y="84"/>
                </a:cxn>
                <a:cxn ang="0">
                  <a:pos x="112" y="84"/>
                </a:cxn>
                <a:cxn ang="0">
                  <a:pos x="95" y="84"/>
                </a:cxn>
                <a:cxn ang="0">
                  <a:pos x="75" y="84"/>
                </a:cxn>
                <a:cxn ang="0">
                  <a:pos x="58" y="84"/>
                </a:cxn>
                <a:cxn ang="0">
                  <a:pos x="37" y="84"/>
                </a:cxn>
                <a:cxn ang="0">
                  <a:pos x="20" y="84"/>
                </a:cxn>
                <a:cxn ang="0">
                  <a:pos x="10" y="68"/>
                </a:cxn>
                <a:cxn ang="0">
                  <a:pos x="3" y="55"/>
                </a:cxn>
                <a:cxn ang="0">
                  <a:pos x="0" y="45"/>
                </a:cxn>
                <a:cxn ang="0">
                  <a:pos x="7" y="37"/>
                </a:cxn>
                <a:cxn ang="0">
                  <a:pos x="17" y="29"/>
                </a:cxn>
                <a:cxn ang="0">
                  <a:pos x="27" y="23"/>
                </a:cxn>
                <a:cxn ang="0">
                  <a:pos x="44" y="18"/>
                </a:cxn>
                <a:cxn ang="0">
                  <a:pos x="65" y="18"/>
                </a:cxn>
                <a:cxn ang="0">
                  <a:pos x="82" y="13"/>
                </a:cxn>
                <a:cxn ang="0">
                  <a:pos x="102" y="10"/>
                </a:cxn>
                <a:cxn ang="0">
                  <a:pos x="122" y="10"/>
                </a:cxn>
                <a:cxn ang="0">
                  <a:pos x="143" y="10"/>
                </a:cxn>
                <a:cxn ang="0">
                  <a:pos x="160" y="8"/>
                </a:cxn>
                <a:cxn ang="0">
                  <a:pos x="180" y="8"/>
                </a:cxn>
                <a:cxn ang="0">
                  <a:pos x="194" y="5"/>
                </a:cxn>
                <a:cxn ang="0">
                  <a:pos x="208" y="2"/>
                </a:cxn>
                <a:cxn ang="0">
                  <a:pos x="208" y="2"/>
                </a:cxn>
              </a:cxnLst>
              <a:rect l="0" t="0" r="r" b="b"/>
              <a:pathLst>
                <a:path w="354" h="84">
                  <a:moveTo>
                    <a:pt x="208" y="2"/>
                  </a:moveTo>
                  <a:lnTo>
                    <a:pt x="218" y="0"/>
                  </a:lnTo>
                  <a:lnTo>
                    <a:pt x="232" y="0"/>
                  </a:lnTo>
                  <a:lnTo>
                    <a:pt x="249" y="0"/>
                  </a:lnTo>
                  <a:lnTo>
                    <a:pt x="266" y="2"/>
                  </a:lnTo>
                  <a:lnTo>
                    <a:pt x="279" y="2"/>
                  </a:lnTo>
                  <a:lnTo>
                    <a:pt x="296" y="5"/>
                  </a:lnTo>
                  <a:lnTo>
                    <a:pt x="313" y="10"/>
                  </a:lnTo>
                  <a:lnTo>
                    <a:pt x="327" y="15"/>
                  </a:lnTo>
                  <a:lnTo>
                    <a:pt x="337" y="18"/>
                  </a:lnTo>
                  <a:lnTo>
                    <a:pt x="344" y="23"/>
                  </a:lnTo>
                  <a:lnTo>
                    <a:pt x="347" y="31"/>
                  </a:lnTo>
                  <a:lnTo>
                    <a:pt x="354" y="39"/>
                  </a:lnTo>
                  <a:lnTo>
                    <a:pt x="347" y="47"/>
                  </a:lnTo>
                  <a:lnTo>
                    <a:pt x="344" y="55"/>
                  </a:lnTo>
                  <a:lnTo>
                    <a:pt x="330" y="66"/>
                  </a:lnTo>
                  <a:lnTo>
                    <a:pt x="313" y="79"/>
                  </a:lnTo>
                  <a:lnTo>
                    <a:pt x="296" y="76"/>
                  </a:lnTo>
                  <a:lnTo>
                    <a:pt x="276" y="76"/>
                  </a:lnTo>
                  <a:lnTo>
                    <a:pt x="259" y="76"/>
                  </a:lnTo>
                  <a:lnTo>
                    <a:pt x="238" y="76"/>
                  </a:lnTo>
                  <a:lnTo>
                    <a:pt x="221" y="76"/>
                  </a:lnTo>
                  <a:lnTo>
                    <a:pt x="201" y="76"/>
                  </a:lnTo>
                  <a:lnTo>
                    <a:pt x="184" y="79"/>
                  </a:lnTo>
                  <a:lnTo>
                    <a:pt x="167" y="82"/>
                  </a:lnTo>
                  <a:lnTo>
                    <a:pt x="150" y="82"/>
                  </a:lnTo>
                  <a:lnTo>
                    <a:pt x="129" y="84"/>
                  </a:lnTo>
                  <a:lnTo>
                    <a:pt x="112" y="84"/>
                  </a:lnTo>
                  <a:lnTo>
                    <a:pt x="95" y="84"/>
                  </a:lnTo>
                  <a:lnTo>
                    <a:pt x="75" y="84"/>
                  </a:lnTo>
                  <a:lnTo>
                    <a:pt x="58" y="84"/>
                  </a:lnTo>
                  <a:lnTo>
                    <a:pt x="37" y="84"/>
                  </a:lnTo>
                  <a:lnTo>
                    <a:pt x="20" y="84"/>
                  </a:lnTo>
                  <a:lnTo>
                    <a:pt x="10" y="68"/>
                  </a:lnTo>
                  <a:lnTo>
                    <a:pt x="3" y="55"/>
                  </a:lnTo>
                  <a:lnTo>
                    <a:pt x="0" y="45"/>
                  </a:lnTo>
                  <a:lnTo>
                    <a:pt x="7" y="37"/>
                  </a:lnTo>
                  <a:lnTo>
                    <a:pt x="17" y="29"/>
                  </a:lnTo>
                  <a:lnTo>
                    <a:pt x="27" y="23"/>
                  </a:lnTo>
                  <a:lnTo>
                    <a:pt x="44" y="18"/>
                  </a:lnTo>
                  <a:lnTo>
                    <a:pt x="65" y="18"/>
                  </a:lnTo>
                  <a:lnTo>
                    <a:pt x="82" y="13"/>
                  </a:lnTo>
                  <a:lnTo>
                    <a:pt x="102" y="10"/>
                  </a:lnTo>
                  <a:lnTo>
                    <a:pt x="122" y="10"/>
                  </a:lnTo>
                  <a:lnTo>
                    <a:pt x="143" y="10"/>
                  </a:lnTo>
                  <a:lnTo>
                    <a:pt x="160" y="8"/>
                  </a:lnTo>
                  <a:lnTo>
                    <a:pt x="180" y="8"/>
                  </a:lnTo>
                  <a:lnTo>
                    <a:pt x="194" y="5"/>
                  </a:lnTo>
                  <a:lnTo>
                    <a:pt x="208" y="2"/>
                  </a:lnTo>
                  <a:lnTo>
                    <a:pt x="20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1232" y="3406"/>
              <a:ext cx="228" cy="93"/>
            </a:xfrm>
            <a:custGeom>
              <a:avLst/>
              <a:gdLst/>
              <a:ahLst/>
              <a:cxnLst>
                <a:cxn ang="0">
                  <a:pos x="78" y="11"/>
                </a:cxn>
                <a:cxn ang="0">
                  <a:pos x="92" y="6"/>
                </a:cxn>
                <a:cxn ang="0">
                  <a:pos x="106" y="3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3" y="3"/>
                </a:cxn>
                <a:cxn ang="0">
                  <a:pos x="177" y="8"/>
                </a:cxn>
                <a:cxn ang="0">
                  <a:pos x="194" y="14"/>
                </a:cxn>
                <a:cxn ang="0">
                  <a:pos x="211" y="24"/>
                </a:cxn>
                <a:cxn ang="0">
                  <a:pos x="221" y="35"/>
                </a:cxn>
                <a:cxn ang="0">
                  <a:pos x="228" y="48"/>
                </a:cxn>
                <a:cxn ang="0">
                  <a:pos x="228" y="59"/>
                </a:cxn>
                <a:cxn ang="0">
                  <a:pos x="228" y="69"/>
                </a:cxn>
                <a:cxn ang="0">
                  <a:pos x="221" y="77"/>
                </a:cxn>
                <a:cxn ang="0">
                  <a:pos x="208" y="88"/>
                </a:cxn>
                <a:cxn ang="0">
                  <a:pos x="198" y="88"/>
                </a:cxn>
                <a:cxn ang="0">
                  <a:pos x="191" y="91"/>
                </a:cxn>
                <a:cxn ang="0">
                  <a:pos x="177" y="91"/>
                </a:cxn>
                <a:cxn ang="0">
                  <a:pos x="163" y="93"/>
                </a:cxn>
                <a:cxn ang="0">
                  <a:pos x="150" y="91"/>
                </a:cxn>
                <a:cxn ang="0">
                  <a:pos x="133" y="91"/>
                </a:cxn>
                <a:cxn ang="0">
                  <a:pos x="116" y="88"/>
                </a:cxn>
                <a:cxn ang="0">
                  <a:pos x="95" y="88"/>
                </a:cxn>
                <a:cxn ang="0">
                  <a:pos x="82" y="83"/>
                </a:cxn>
                <a:cxn ang="0">
                  <a:pos x="71" y="80"/>
                </a:cxn>
                <a:cxn ang="0">
                  <a:pos x="58" y="77"/>
                </a:cxn>
                <a:cxn ang="0">
                  <a:pos x="48" y="77"/>
                </a:cxn>
                <a:cxn ang="0">
                  <a:pos x="34" y="77"/>
                </a:cxn>
                <a:cxn ang="0">
                  <a:pos x="24" y="77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3" y="69"/>
                </a:cxn>
                <a:cxn ang="0">
                  <a:pos x="10" y="61"/>
                </a:cxn>
                <a:cxn ang="0">
                  <a:pos x="24" y="51"/>
                </a:cxn>
                <a:cxn ang="0">
                  <a:pos x="34" y="40"/>
                </a:cxn>
                <a:cxn ang="0">
                  <a:pos x="48" y="30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78" y="11"/>
                </a:cxn>
                <a:cxn ang="0">
                  <a:pos x="78" y="11"/>
                </a:cxn>
              </a:cxnLst>
              <a:rect l="0" t="0" r="r" b="b"/>
              <a:pathLst>
                <a:path w="228" h="93">
                  <a:moveTo>
                    <a:pt x="78" y="11"/>
                  </a:moveTo>
                  <a:lnTo>
                    <a:pt x="92" y="6"/>
                  </a:lnTo>
                  <a:lnTo>
                    <a:pt x="106" y="3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3" y="0"/>
                  </a:lnTo>
                  <a:lnTo>
                    <a:pt x="153" y="0"/>
                  </a:lnTo>
                  <a:lnTo>
                    <a:pt x="163" y="3"/>
                  </a:lnTo>
                  <a:lnTo>
                    <a:pt x="177" y="8"/>
                  </a:lnTo>
                  <a:lnTo>
                    <a:pt x="194" y="14"/>
                  </a:lnTo>
                  <a:lnTo>
                    <a:pt x="211" y="24"/>
                  </a:lnTo>
                  <a:lnTo>
                    <a:pt x="221" y="35"/>
                  </a:lnTo>
                  <a:lnTo>
                    <a:pt x="228" y="48"/>
                  </a:lnTo>
                  <a:lnTo>
                    <a:pt x="228" y="59"/>
                  </a:lnTo>
                  <a:lnTo>
                    <a:pt x="228" y="69"/>
                  </a:lnTo>
                  <a:lnTo>
                    <a:pt x="221" y="77"/>
                  </a:lnTo>
                  <a:lnTo>
                    <a:pt x="208" y="88"/>
                  </a:lnTo>
                  <a:lnTo>
                    <a:pt x="198" y="88"/>
                  </a:lnTo>
                  <a:lnTo>
                    <a:pt x="191" y="91"/>
                  </a:lnTo>
                  <a:lnTo>
                    <a:pt x="177" y="91"/>
                  </a:lnTo>
                  <a:lnTo>
                    <a:pt x="163" y="93"/>
                  </a:lnTo>
                  <a:lnTo>
                    <a:pt x="150" y="91"/>
                  </a:lnTo>
                  <a:lnTo>
                    <a:pt x="133" y="91"/>
                  </a:lnTo>
                  <a:lnTo>
                    <a:pt x="116" y="88"/>
                  </a:lnTo>
                  <a:lnTo>
                    <a:pt x="95" y="88"/>
                  </a:lnTo>
                  <a:lnTo>
                    <a:pt x="82" y="83"/>
                  </a:lnTo>
                  <a:lnTo>
                    <a:pt x="71" y="80"/>
                  </a:lnTo>
                  <a:lnTo>
                    <a:pt x="58" y="77"/>
                  </a:lnTo>
                  <a:lnTo>
                    <a:pt x="48" y="77"/>
                  </a:lnTo>
                  <a:lnTo>
                    <a:pt x="34" y="77"/>
                  </a:lnTo>
                  <a:lnTo>
                    <a:pt x="24" y="77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3" y="69"/>
                  </a:lnTo>
                  <a:lnTo>
                    <a:pt x="10" y="61"/>
                  </a:lnTo>
                  <a:lnTo>
                    <a:pt x="24" y="51"/>
                  </a:lnTo>
                  <a:lnTo>
                    <a:pt x="34" y="40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78" y="11"/>
                  </a:lnTo>
                  <a:lnTo>
                    <a:pt x="78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973" y="1007"/>
              <a:ext cx="3814" cy="2853"/>
            </a:xfrm>
            <a:custGeom>
              <a:avLst/>
              <a:gdLst/>
              <a:ahLst/>
              <a:cxnLst>
                <a:cxn ang="0">
                  <a:pos x="2127" y="324"/>
                </a:cxn>
                <a:cxn ang="0">
                  <a:pos x="2151" y="578"/>
                </a:cxn>
                <a:cxn ang="0">
                  <a:pos x="2175" y="766"/>
                </a:cxn>
                <a:cxn ang="0">
                  <a:pos x="2181" y="917"/>
                </a:cxn>
                <a:cxn ang="0">
                  <a:pos x="2175" y="1069"/>
                </a:cxn>
                <a:cxn ang="0">
                  <a:pos x="2113" y="1254"/>
                </a:cxn>
                <a:cxn ang="0">
                  <a:pos x="1994" y="1479"/>
                </a:cxn>
                <a:cxn ang="0">
                  <a:pos x="1824" y="1710"/>
                </a:cxn>
                <a:cxn ang="0">
                  <a:pos x="1619" y="1912"/>
                </a:cxn>
                <a:cxn ang="0">
                  <a:pos x="1391" y="2055"/>
                </a:cxn>
                <a:cxn ang="0">
                  <a:pos x="1125" y="2161"/>
                </a:cxn>
                <a:cxn ang="0">
                  <a:pos x="838" y="2246"/>
                </a:cxn>
                <a:cxn ang="0">
                  <a:pos x="549" y="2304"/>
                </a:cxn>
                <a:cxn ang="0">
                  <a:pos x="276" y="2320"/>
                </a:cxn>
                <a:cxn ang="0">
                  <a:pos x="0" y="2405"/>
                </a:cxn>
                <a:cxn ang="0">
                  <a:pos x="167" y="2551"/>
                </a:cxn>
                <a:cxn ang="0">
                  <a:pos x="399" y="2681"/>
                </a:cxn>
                <a:cxn ang="0">
                  <a:pos x="736" y="2795"/>
                </a:cxn>
                <a:cxn ang="0">
                  <a:pos x="1193" y="2850"/>
                </a:cxn>
                <a:cxn ang="0">
                  <a:pos x="1646" y="2840"/>
                </a:cxn>
                <a:cxn ang="0">
                  <a:pos x="2025" y="2771"/>
                </a:cxn>
                <a:cxn ang="0">
                  <a:pos x="2366" y="2635"/>
                </a:cxn>
                <a:cxn ang="0">
                  <a:pos x="2683" y="2426"/>
                </a:cxn>
                <a:cxn ang="0">
                  <a:pos x="3675" y="2137"/>
                </a:cxn>
                <a:cxn ang="0">
                  <a:pos x="3736" y="1999"/>
                </a:cxn>
                <a:cxn ang="0">
                  <a:pos x="3797" y="1745"/>
                </a:cxn>
                <a:cxn ang="0">
                  <a:pos x="3811" y="1222"/>
                </a:cxn>
                <a:cxn ang="0">
                  <a:pos x="3719" y="313"/>
                </a:cxn>
                <a:cxn ang="0">
                  <a:pos x="3562" y="127"/>
                </a:cxn>
                <a:cxn ang="0">
                  <a:pos x="3582" y="249"/>
                </a:cxn>
                <a:cxn ang="0">
                  <a:pos x="3610" y="395"/>
                </a:cxn>
                <a:cxn ang="0">
                  <a:pos x="3637" y="544"/>
                </a:cxn>
                <a:cxn ang="0">
                  <a:pos x="3709" y="1053"/>
                </a:cxn>
                <a:cxn ang="0">
                  <a:pos x="3719" y="1519"/>
                </a:cxn>
                <a:cxn ang="0">
                  <a:pos x="3675" y="1790"/>
                </a:cxn>
                <a:cxn ang="0">
                  <a:pos x="3610" y="1938"/>
                </a:cxn>
                <a:cxn ang="0">
                  <a:pos x="2877" y="2140"/>
                </a:cxn>
                <a:cxn ang="0">
                  <a:pos x="2683" y="2301"/>
                </a:cxn>
                <a:cxn ang="0">
                  <a:pos x="2348" y="2524"/>
                </a:cxn>
                <a:cxn ang="0">
                  <a:pos x="1895" y="2715"/>
                </a:cxn>
                <a:cxn ang="0">
                  <a:pos x="1353" y="2784"/>
                </a:cxn>
                <a:cxn ang="0">
                  <a:pos x="804" y="2696"/>
                </a:cxn>
                <a:cxn ang="0">
                  <a:pos x="446" y="2596"/>
                </a:cxn>
                <a:cxn ang="0">
                  <a:pos x="242" y="2500"/>
                </a:cxn>
                <a:cxn ang="0">
                  <a:pos x="143" y="2394"/>
                </a:cxn>
                <a:cxn ang="0">
                  <a:pos x="330" y="2392"/>
                </a:cxn>
                <a:cxn ang="0">
                  <a:pos x="630" y="2368"/>
                </a:cxn>
                <a:cxn ang="0">
                  <a:pos x="982" y="2307"/>
                </a:cxn>
                <a:cxn ang="0">
                  <a:pos x="1333" y="2187"/>
                </a:cxn>
                <a:cxn ang="0">
                  <a:pos x="1629" y="2007"/>
                </a:cxn>
                <a:cxn ang="0">
                  <a:pos x="1861" y="1808"/>
                </a:cxn>
                <a:cxn ang="0">
                  <a:pos x="2042" y="1607"/>
                </a:cxn>
                <a:cxn ang="0">
                  <a:pos x="2168" y="1403"/>
                </a:cxn>
                <a:cxn ang="0">
                  <a:pos x="2253" y="1204"/>
                </a:cxn>
                <a:cxn ang="0">
                  <a:pos x="2291" y="992"/>
                </a:cxn>
                <a:cxn ang="0">
                  <a:pos x="2284" y="737"/>
                </a:cxn>
                <a:cxn ang="0">
                  <a:pos x="2260" y="469"/>
                </a:cxn>
                <a:cxn ang="0">
                  <a:pos x="2233" y="225"/>
                </a:cxn>
                <a:cxn ang="0">
                  <a:pos x="2216" y="43"/>
                </a:cxn>
              </a:cxnLst>
              <a:rect l="0" t="0" r="r" b="b"/>
              <a:pathLst>
                <a:path w="3814" h="2853">
                  <a:moveTo>
                    <a:pt x="2100" y="0"/>
                  </a:moveTo>
                  <a:lnTo>
                    <a:pt x="2100" y="29"/>
                  </a:lnTo>
                  <a:lnTo>
                    <a:pt x="2103" y="58"/>
                  </a:lnTo>
                  <a:lnTo>
                    <a:pt x="2106" y="88"/>
                  </a:lnTo>
                  <a:lnTo>
                    <a:pt x="2106" y="117"/>
                  </a:lnTo>
                  <a:lnTo>
                    <a:pt x="2110" y="143"/>
                  </a:lnTo>
                  <a:lnTo>
                    <a:pt x="2113" y="172"/>
                  </a:lnTo>
                  <a:lnTo>
                    <a:pt x="2113" y="199"/>
                  </a:lnTo>
                  <a:lnTo>
                    <a:pt x="2117" y="225"/>
                  </a:lnTo>
                  <a:lnTo>
                    <a:pt x="2117" y="252"/>
                  </a:lnTo>
                  <a:lnTo>
                    <a:pt x="2123" y="276"/>
                  </a:lnTo>
                  <a:lnTo>
                    <a:pt x="2123" y="300"/>
                  </a:lnTo>
                  <a:lnTo>
                    <a:pt x="2127" y="324"/>
                  </a:lnTo>
                  <a:lnTo>
                    <a:pt x="2127" y="345"/>
                  </a:lnTo>
                  <a:lnTo>
                    <a:pt x="2130" y="366"/>
                  </a:lnTo>
                  <a:lnTo>
                    <a:pt x="2134" y="390"/>
                  </a:lnTo>
                  <a:lnTo>
                    <a:pt x="2137" y="411"/>
                  </a:lnTo>
                  <a:lnTo>
                    <a:pt x="2137" y="432"/>
                  </a:lnTo>
                  <a:lnTo>
                    <a:pt x="2137" y="451"/>
                  </a:lnTo>
                  <a:lnTo>
                    <a:pt x="2141" y="469"/>
                  </a:lnTo>
                  <a:lnTo>
                    <a:pt x="2144" y="491"/>
                  </a:lnTo>
                  <a:lnTo>
                    <a:pt x="2144" y="506"/>
                  </a:lnTo>
                  <a:lnTo>
                    <a:pt x="2147" y="528"/>
                  </a:lnTo>
                  <a:lnTo>
                    <a:pt x="2147" y="544"/>
                  </a:lnTo>
                  <a:lnTo>
                    <a:pt x="2151" y="562"/>
                  </a:lnTo>
                  <a:lnTo>
                    <a:pt x="2151" y="578"/>
                  </a:lnTo>
                  <a:lnTo>
                    <a:pt x="2154" y="594"/>
                  </a:lnTo>
                  <a:lnTo>
                    <a:pt x="2154" y="610"/>
                  </a:lnTo>
                  <a:lnTo>
                    <a:pt x="2158" y="626"/>
                  </a:lnTo>
                  <a:lnTo>
                    <a:pt x="2158" y="642"/>
                  </a:lnTo>
                  <a:lnTo>
                    <a:pt x="2164" y="655"/>
                  </a:lnTo>
                  <a:lnTo>
                    <a:pt x="2164" y="671"/>
                  </a:lnTo>
                  <a:lnTo>
                    <a:pt x="2168" y="687"/>
                  </a:lnTo>
                  <a:lnTo>
                    <a:pt x="2168" y="700"/>
                  </a:lnTo>
                  <a:lnTo>
                    <a:pt x="2171" y="711"/>
                  </a:lnTo>
                  <a:lnTo>
                    <a:pt x="2171" y="724"/>
                  </a:lnTo>
                  <a:lnTo>
                    <a:pt x="2171" y="740"/>
                  </a:lnTo>
                  <a:lnTo>
                    <a:pt x="2171" y="753"/>
                  </a:lnTo>
                  <a:lnTo>
                    <a:pt x="2175" y="766"/>
                  </a:lnTo>
                  <a:lnTo>
                    <a:pt x="2175" y="777"/>
                  </a:lnTo>
                  <a:lnTo>
                    <a:pt x="2175" y="790"/>
                  </a:lnTo>
                  <a:lnTo>
                    <a:pt x="2175" y="803"/>
                  </a:lnTo>
                  <a:lnTo>
                    <a:pt x="2175" y="814"/>
                  </a:lnTo>
                  <a:lnTo>
                    <a:pt x="2175" y="825"/>
                  </a:lnTo>
                  <a:lnTo>
                    <a:pt x="2178" y="838"/>
                  </a:lnTo>
                  <a:lnTo>
                    <a:pt x="2178" y="848"/>
                  </a:lnTo>
                  <a:lnTo>
                    <a:pt x="2181" y="859"/>
                  </a:lnTo>
                  <a:lnTo>
                    <a:pt x="2181" y="872"/>
                  </a:lnTo>
                  <a:lnTo>
                    <a:pt x="2181" y="886"/>
                  </a:lnTo>
                  <a:lnTo>
                    <a:pt x="2181" y="894"/>
                  </a:lnTo>
                  <a:lnTo>
                    <a:pt x="2181" y="904"/>
                  </a:lnTo>
                  <a:lnTo>
                    <a:pt x="2181" y="917"/>
                  </a:lnTo>
                  <a:lnTo>
                    <a:pt x="2181" y="931"/>
                  </a:lnTo>
                  <a:lnTo>
                    <a:pt x="2181" y="939"/>
                  </a:lnTo>
                  <a:lnTo>
                    <a:pt x="2181" y="949"/>
                  </a:lnTo>
                  <a:lnTo>
                    <a:pt x="2181" y="962"/>
                  </a:lnTo>
                  <a:lnTo>
                    <a:pt x="2181" y="976"/>
                  </a:lnTo>
                  <a:lnTo>
                    <a:pt x="2178" y="984"/>
                  </a:lnTo>
                  <a:lnTo>
                    <a:pt x="2178" y="997"/>
                  </a:lnTo>
                  <a:lnTo>
                    <a:pt x="2178" y="1008"/>
                  </a:lnTo>
                  <a:lnTo>
                    <a:pt x="2178" y="1021"/>
                  </a:lnTo>
                  <a:lnTo>
                    <a:pt x="2175" y="1031"/>
                  </a:lnTo>
                  <a:lnTo>
                    <a:pt x="2175" y="1045"/>
                  </a:lnTo>
                  <a:lnTo>
                    <a:pt x="2175" y="1055"/>
                  </a:lnTo>
                  <a:lnTo>
                    <a:pt x="2175" y="1069"/>
                  </a:lnTo>
                  <a:lnTo>
                    <a:pt x="2171" y="1082"/>
                  </a:lnTo>
                  <a:lnTo>
                    <a:pt x="2168" y="1095"/>
                  </a:lnTo>
                  <a:lnTo>
                    <a:pt x="2164" y="1106"/>
                  </a:lnTo>
                  <a:lnTo>
                    <a:pt x="2164" y="1119"/>
                  </a:lnTo>
                  <a:lnTo>
                    <a:pt x="2158" y="1132"/>
                  </a:lnTo>
                  <a:lnTo>
                    <a:pt x="2154" y="1148"/>
                  </a:lnTo>
                  <a:lnTo>
                    <a:pt x="2147" y="1161"/>
                  </a:lnTo>
                  <a:lnTo>
                    <a:pt x="2147" y="1177"/>
                  </a:lnTo>
                  <a:lnTo>
                    <a:pt x="2141" y="1193"/>
                  </a:lnTo>
                  <a:lnTo>
                    <a:pt x="2134" y="1206"/>
                  </a:lnTo>
                  <a:lnTo>
                    <a:pt x="2127" y="1222"/>
                  </a:lnTo>
                  <a:lnTo>
                    <a:pt x="2123" y="1238"/>
                  </a:lnTo>
                  <a:lnTo>
                    <a:pt x="2113" y="1254"/>
                  </a:lnTo>
                  <a:lnTo>
                    <a:pt x="2106" y="1273"/>
                  </a:lnTo>
                  <a:lnTo>
                    <a:pt x="2100" y="1289"/>
                  </a:lnTo>
                  <a:lnTo>
                    <a:pt x="2096" y="1307"/>
                  </a:lnTo>
                  <a:lnTo>
                    <a:pt x="2086" y="1323"/>
                  </a:lnTo>
                  <a:lnTo>
                    <a:pt x="2076" y="1342"/>
                  </a:lnTo>
                  <a:lnTo>
                    <a:pt x="2066" y="1358"/>
                  </a:lnTo>
                  <a:lnTo>
                    <a:pt x="2059" y="1373"/>
                  </a:lnTo>
                  <a:lnTo>
                    <a:pt x="2048" y="1389"/>
                  </a:lnTo>
                  <a:lnTo>
                    <a:pt x="2038" y="1411"/>
                  </a:lnTo>
                  <a:lnTo>
                    <a:pt x="2028" y="1426"/>
                  </a:lnTo>
                  <a:lnTo>
                    <a:pt x="2018" y="1445"/>
                  </a:lnTo>
                  <a:lnTo>
                    <a:pt x="2008" y="1461"/>
                  </a:lnTo>
                  <a:lnTo>
                    <a:pt x="1994" y="1479"/>
                  </a:lnTo>
                  <a:lnTo>
                    <a:pt x="1984" y="1498"/>
                  </a:lnTo>
                  <a:lnTo>
                    <a:pt x="1973" y="1517"/>
                  </a:lnTo>
                  <a:lnTo>
                    <a:pt x="1960" y="1535"/>
                  </a:lnTo>
                  <a:lnTo>
                    <a:pt x="1946" y="1551"/>
                  </a:lnTo>
                  <a:lnTo>
                    <a:pt x="1936" y="1570"/>
                  </a:lnTo>
                  <a:lnTo>
                    <a:pt x="1926" y="1588"/>
                  </a:lnTo>
                  <a:lnTo>
                    <a:pt x="1912" y="1604"/>
                  </a:lnTo>
                  <a:lnTo>
                    <a:pt x="1895" y="1623"/>
                  </a:lnTo>
                  <a:lnTo>
                    <a:pt x="1881" y="1641"/>
                  </a:lnTo>
                  <a:lnTo>
                    <a:pt x="1868" y="1657"/>
                  </a:lnTo>
                  <a:lnTo>
                    <a:pt x="1854" y="1676"/>
                  </a:lnTo>
                  <a:lnTo>
                    <a:pt x="1841" y="1692"/>
                  </a:lnTo>
                  <a:lnTo>
                    <a:pt x="1824" y="1710"/>
                  </a:lnTo>
                  <a:lnTo>
                    <a:pt x="1810" y="1729"/>
                  </a:lnTo>
                  <a:lnTo>
                    <a:pt x="1796" y="1745"/>
                  </a:lnTo>
                  <a:lnTo>
                    <a:pt x="1779" y="1761"/>
                  </a:lnTo>
                  <a:lnTo>
                    <a:pt x="1762" y="1776"/>
                  </a:lnTo>
                  <a:lnTo>
                    <a:pt x="1749" y="1792"/>
                  </a:lnTo>
                  <a:lnTo>
                    <a:pt x="1731" y="1806"/>
                  </a:lnTo>
                  <a:lnTo>
                    <a:pt x="1718" y="1824"/>
                  </a:lnTo>
                  <a:lnTo>
                    <a:pt x="1701" y="1840"/>
                  </a:lnTo>
                  <a:lnTo>
                    <a:pt x="1687" y="1856"/>
                  </a:lnTo>
                  <a:lnTo>
                    <a:pt x="1670" y="1869"/>
                  </a:lnTo>
                  <a:lnTo>
                    <a:pt x="1653" y="1882"/>
                  </a:lnTo>
                  <a:lnTo>
                    <a:pt x="1636" y="1898"/>
                  </a:lnTo>
                  <a:lnTo>
                    <a:pt x="1619" y="1912"/>
                  </a:lnTo>
                  <a:lnTo>
                    <a:pt x="1602" y="1925"/>
                  </a:lnTo>
                  <a:lnTo>
                    <a:pt x="1585" y="1938"/>
                  </a:lnTo>
                  <a:lnTo>
                    <a:pt x="1568" y="1951"/>
                  </a:lnTo>
                  <a:lnTo>
                    <a:pt x="1551" y="1965"/>
                  </a:lnTo>
                  <a:lnTo>
                    <a:pt x="1530" y="1975"/>
                  </a:lnTo>
                  <a:lnTo>
                    <a:pt x="1517" y="1989"/>
                  </a:lnTo>
                  <a:lnTo>
                    <a:pt x="1496" y="1999"/>
                  </a:lnTo>
                  <a:lnTo>
                    <a:pt x="1479" y="2010"/>
                  </a:lnTo>
                  <a:lnTo>
                    <a:pt x="1462" y="2020"/>
                  </a:lnTo>
                  <a:lnTo>
                    <a:pt x="1445" y="2028"/>
                  </a:lnTo>
                  <a:lnTo>
                    <a:pt x="1425" y="2039"/>
                  </a:lnTo>
                  <a:lnTo>
                    <a:pt x="1411" y="2050"/>
                  </a:lnTo>
                  <a:lnTo>
                    <a:pt x="1391" y="2055"/>
                  </a:lnTo>
                  <a:lnTo>
                    <a:pt x="1370" y="2065"/>
                  </a:lnTo>
                  <a:lnTo>
                    <a:pt x="1353" y="2071"/>
                  </a:lnTo>
                  <a:lnTo>
                    <a:pt x="1333" y="2081"/>
                  </a:lnTo>
                  <a:lnTo>
                    <a:pt x="1312" y="2089"/>
                  </a:lnTo>
                  <a:lnTo>
                    <a:pt x="1292" y="2097"/>
                  </a:lnTo>
                  <a:lnTo>
                    <a:pt x="1271" y="2105"/>
                  </a:lnTo>
                  <a:lnTo>
                    <a:pt x="1251" y="2116"/>
                  </a:lnTo>
                  <a:lnTo>
                    <a:pt x="1230" y="2121"/>
                  </a:lnTo>
                  <a:lnTo>
                    <a:pt x="1210" y="2129"/>
                  </a:lnTo>
                  <a:lnTo>
                    <a:pt x="1189" y="2137"/>
                  </a:lnTo>
                  <a:lnTo>
                    <a:pt x="1169" y="2145"/>
                  </a:lnTo>
                  <a:lnTo>
                    <a:pt x="1145" y="2153"/>
                  </a:lnTo>
                  <a:lnTo>
                    <a:pt x="1125" y="2161"/>
                  </a:lnTo>
                  <a:lnTo>
                    <a:pt x="1104" y="2169"/>
                  </a:lnTo>
                  <a:lnTo>
                    <a:pt x="1084" y="2177"/>
                  </a:lnTo>
                  <a:lnTo>
                    <a:pt x="1060" y="2182"/>
                  </a:lnTo>
                  <a:lnTo>
                    <a:pt x="1039" y="2190"/>
                  </a:lnTo>
                  <a:lnTo>
                    <a:pt x="1016" y="2195"/>
                  </a:lnTo>
                  <a:lnTo>
                    <a:pt x="995" y="2203"/>
                  </a:lnTo>
                  <a:lnTo>
                    <a:pt x="971" y="2209"/>
                  </a:lnTo>
                  <a:lnTo>
                    <a:pt x="951" y="2217"/>
                  </a:lnTo>
                  <a:lnTo>
                    <a:pt x="927" y="2222"/>
                  </a:lnTo>
                  <a:lnTo>
                    <a:pt x="907" y="2230"/>
                  </a:lnTo>
                  <a:lnTo>
                    <a:pt x="883" y="2235"/>
                  </a:lnTo>
                  <a:lnTo>
                    <a:pt x="862" y="2240"/>
                  </a:lnTo>
                  <a:lnTo>
                    <a:pt x="838" y="2246"/>
                  </a:lnTo>
                  <a:lnTo>
                    <a:pt x="818" y="2251"/>
                  </a:lnTo>
                  <a:lnTo>
                    <a:pt x="794" y="2256"/>
                  </a:lnTo>
                  <a:lnTo>
                    <a:pt x="770" y="2264"/>
                  </a:lnTo>
                  <a:lnTo>
                    <a:pt x="750" y="2267"/>
                  </a:lnTo>
                  <a:lnTo>
                    <a:pt x="729" y="2275"/>
                  </a:lnTo>
                  <a:lnTo>
                    <a:pt x="702" y="2278"/>
                  </a:lnTo>
                  <a:lnTo>
                    <a:pt x="682" y="2283"/>
                  </a:lnTo>
                  <a:lnTo>
                    <a:pt x="658" y="2285"/>
                  </a:lnTo>
                  <a:lnTo>
                    <a:pt x="637" y="2291"/>
                  </a:lnTo>
                  <a:lnTo>
                    <a:pt x="613" y="2293"/>
                  </a:lnTo>
                  <a:lnTo>
                    <a:pt x="593" y="2296"/>
                  </a:lnTo>
                  <a:lnTo>
                    <a:pt x="569" y="2301"/>
                  </a:lnTo>
                  <a:lnTo>
                    <a:pt x="549" y="2304"/>
                  </a:lnTo>
                  <a:lnTo>
                    <a:pt x="525" y="2307"/>
                  </a:lnTo>
                  <a:lnTo>
                    <a:pt x="504" y="2309"/>
                  </a:lnTo>
                  <a:lnTo>
                    <a:pt x="480" y="2312"/>
                  </a:lnTo>
                  <a:lnTo>
                    <a:pt x="460" y="2315"/>
                  </a:lnTo>
                  <a:lnTo>
                    <a:pt x="440" y="2315"/>
                  </a:lnTo>
                  <a:lnTo>
                    <a:pt x="419" y="2317"/>
                  </a:lnTo>
                  <a:lnTo>
                    <a:pt x="399" y="2317"/>
                  </a:lnTo>
                  <a:lnTo>
                    <a:pt x="378" y="2320"/>
                  </a:lnTo>
                  <a:lnTo>
                    <a:pt x="354" y="2320"/>
                  </a:lnTo>
                  <a:lnTo>
                    <a:pt x="334" y="2320"/>
                  </a:lnTo>
                  <a:lnTo>
                    <a:pt x="313" y="2320"/>
                  </a:lnTo>
                  <a:lnTo>
                    <a:pt x="296" y="2320"/>
                  </a:lnTo>
                  <a:lnTo>
                    <a:pt x="276" y="2320"/>
                  </a:lnTo>
                  <a:lnTo>
                    <a:pt x="259" y="2320"/>
                  </a:lnTo>
                  <a:lnTo>
                    <a:pt x="238" y="2320"/>
                  </a:lnTo>
                  <a:lnTo>
                    <a:pt x="221" y="2320"/>
                  </a:lnTo>
                  <a:lnTo>
                    <a:pt x="201" y="2317"/>
                  </a:lnTo>
                  <a:lnTo>
                    <a:pt x="184" y="2315"/>
                  </a:lnTo>
                  <a:lnTo>
                    <a:pt x="163" y="2312"/>
                  </a:lnTo>
                  <a:lnTo>
                    <a:pt x="150" y="2309"/>
                  </a:lnTo>
                  <a:lnTo>
                    <a:pt x="129" y="2307"/>
                  </a:lnTo>
                  <a:lnTo>
                    <a:pt x="112" y="2304"/>
                  </a:lnTo>
                  <a:lnTo>
                    <a:pt x="95" y="2301"/>
                  </a:lnTo>
                  <a:lnTo>
                    <a:pt x="82" y="2299"/>
                  </a:lnTo>
                  <a:lnTo>
                    <a:pt x="0" y="2402"/>
                  </a:lnTo>
                  <a:lnTo>
                    <a:pt x="0" y="2405"/>
                  </a:lnTo>
                  <a:lnTo>
                    <a:pt x="13" y="2421"/>
                  </a:lnTo>
                  <a:lnTo>
                    <a:pt x="20" y="2429"/>
                  </a:lnTo>
                  <a:lnTo>
                    <a:pt x="34" y="2439"/>
                  </a:lnTo>
                  <a:lnTo>
                    <a:pt x="44" y="2453"/>
                  </a:lnTo>
                  <a:lnTo>
                    <a:pt x="61" y="2466"/>
                  </a:lnTo>
                  <a:lnTo>
                    <a:pt x="75" y="2482"/>
                  </a:lnTo>
                  <a:lnTo>
                    <a:pt x="95" y="2498"/>
                  </a:lnTo>
                  <a:lnTo>
                    <a:pt x="105" y="2506"/>
                  </a:lnTo>
                  <a:lnTo>
                    <a:pt x="119" y="2513"/>
                  </a:lnTo>
                  <a:lnTo>
                    <a:pt x="129" y="2524"/>
                  </a:lnTo>
                  <a:lnTo>
                    <a:pt x="143" y="2532"/>
                  </a:lnTo>
                  <a:lnTo>
                    <a:pt x="153" y="2543"/>
                  </a:lnTo>
                  <a:lnTo>
                    <a:pt x="167" y="2551"/>
                  </a:lnTo>
                  <a:lnTo>
                    <a:pt x="180" y="2561"/>
                  </a:lnTo>
                  <a:lnTo>
                    <a:pt x="197" y="2572"/>
                  </a:lnTo>
                  <a:lnTo>
                    <a:pt x="211" y="2580"/>
                  </a:lnTo>
                  <a:lnTo>
                    <a:pt x="228" y="2593"/>
                  </a:lnTo>
                  <a:lnTo>
                    <a:pt x="245" y="2601"/>
                  </a:lnTo>
                  <a:lnTo>
                    <a:pt x="262" y="2614"/>
                  </a:lnTo>
                  <a:lnTo>
                    <a:pt x="279" y="2622"/>
                  </a:lnTo>
                  <a:lnTo>
                    <a:pt x="296" y="2633"/>
                  </a:lnTo>
                  <a:lnTo>
                    <a:pt x="317" y="2643"/>
                  </a:lnTo>
                  <a:lnTo>
                    <a:pt x="334" y="2651"/>
                  </a:lnTo>
                  <a:lnTo>
                    <a:pt x="354" y="2662"/>
                  </a:lnTo>
                  <a:lnTo>
                    <a:pt x="375" y="2670"/>
                  </a:lnTo>
                  <a:lnTo>
                    <a:pt x="399" y="2681"/>
                  </a:lnTo>
                  <a:lnTo>
                    <a:pt x="419" y="2691"/>
                  </a:lnTo>
                  <a:lnTo>
                    <a:pt x="440" y="2699"/>
                  </a:lnTo>
                  <a:lnTo>
                    <a:pt x="463" y="2710"/>
                  </a:lnTo>
                  <a:lnTo>
                    <a:pt x="487" y="2720"/>
                  </a:lnTo>
                  <a:lnTo>
                    <a:pt x="514" y="2728"/>
                  </a:lnTo>
                  <a:lnTo>
                    <a:pt x="538" y="2736"/>
                  </a:lnTo>
                  <a:lnTo>
                    <a:pt x="566" y="2747"/>
                  </a:lnTo>
                  <a:lnTo>
                    <a:pt x="593" y="2755"/>
                  </a:lnTo>
                  <a:lnTo>
                    <a:pt x="620" y="2765"/>
                  </a:lnTo>
                  <a:lnTo>
                    <a:pt x="644" y="2771"/>
                  </a:lnTo>
                  <a:lnTo>
                    <a:pt x="675" y="2779"/>
                  </a:lnTo>
                  <a:lnTo>
                    <a:pt x="702" y="2787"/>
                  </a:lnTo>
                  <a:lnTo>
                    <a:pt x="736" y="2795"/>
                  </a:lnTo>
                  <a:lnTo>
                    <a:pt x="767" y="2800"/>
                  </a:lnTo>
                  <a:lnTo>
                    <a:pt x="797" y="2808"/>
                  </a:lnTo>
                  <a:lnTo>
                    <a:pt x="828" y="2813"/>
                  </a:lnTo>
                  <a:lnTo>
                    <a:pt x="862" y="2818"/>
                  </a:lnTo>
                  <a:lnTo>
                    <a:pt x="893" y="2824"/>
                  </a:lnTo>
                  <a:lnTo>
                    <a:pt x="930" y="2826"/>
                  </a:lnTo>
                  <a:lnTo>
                    <a:pt x="964" y="2832"/>
                  </a:lnTo>
                  <a:lnTo>
                    <a:pt x="1002" y="2837"/>
                  </a:lnTo>
                  <a:lnTo>
                    <a:pt x="1039" y="2840"/>
                  </a:lnTo>
                  <a:lnTo>
                    <a:pt x="1077" y="2845"/>
                  </a:lnTo>
                  <a:lnTo>
                    <a:pt x="1114" y="2848"/>
                  </a:lnTo>
                  <a:lnTo>
                    <a:pt x="1155" y="2850"/>
                  </a:lnTo>
                  <a:lnTo>
                    <a:pt x="1193" y="2850"/>
                  </a:lnTo>
                  <a:lnTo>
                    <a:pt x="1230" y="2853"/>
                  </a:lnTo>
                  <a:lnTo>
                    <a:pt x="1268" y="2853"/>
                  </a:lnTo>
                  <a:lnTo>
                    <a:pt x="1305" y="2853"/>
                  </a:lnTo>
                  <a:lnTo>
                    <a:pt x="1339" y="2853"/>
                  </a:lnTo>
                  <a:lnTo>
                    <a:pt x="1377" y="2853"/>
                  </a:lnTo>
                  <a:lnTo>
                    <a:pt x="1411" y="2853"/>
                  </a:lnTo>
                  <a:lnTo>
                    <a:pt x="1445" y="2853"/>
                  </a:lnTo>
                  <a:lnTo>
                    <a:pt x="1479" y="2848"/>
                  </a:lnTo>
                  <a:lnTo>
                    <a:pt x="1513" y="2848"/>
                  </a:lnTo>
                  <a:lnTo>
                    <a:pt x="1547" y="2845"/>
                  </a:lnTo>
                  <a:lnTo>
                    <a:pt x="1581" y="2845"/>
                  </a:lnTo>
                  <a:lnTo>
                    <a:pt x="1612" y="2842"/>
                  </a:lnTo>
                  <a:lnTo>
                    <a:pt x="1646" y="2840"/>
                  </a:lnTo>
                  <a:lnTo>
                    <a:pt x="1677" y="2834"/>
                  </a:lnTo>
                  <a:lnTo>
                    <a:pt x="1711" y="2834"/>
                  </a:lnTo>
                  <a:lnTo>
                    <a:pt x="1738" y="2829"/>
                  </a:lnTo>
                  <a:lnTo>
                    <a:pt x="1769" y="2824"/>
                  </a:lnTo>
                  <a:lnTo>
                    <a:pt x="1796" y="2818"/>
                  </a:lnTo>
                  <a:lnTo>
                    <a:pt x="1827" y="2816"/>
                  </a:lnTo>
                  <a:lnTo>
                    <a:pt x="1858" y="2810"/>
                  </a:lnTo>
                  <a:lnTo>
                    <a:pt x="1885" y="2805"/>
                  </a:lnTo>
                  <a:lnTo>
                    <a:pt x="1916" y="2797"/>
                  </a:lnTo>
                  <a:lnTo>
                    <a:pt x="1943" y="2795"/>
                  </a:lnTo>
                  <a:lnTo>
                    <a:pt x="1970" y="2787"/>
                  </a:lnTo>
                  <a:lnTo>
                    <a:pt x="1997" y="2779"/>
                  </a:lnTo>
                  <a:lnTo>
                    <a:pt x="2025" y="2771"/>
                  </a:lnTo>
                  <a:lnTo>
                    <a:pt x="2055" y="2763"/>
                  </a:lnTo>
                  <a:lnTo>
                    <a:pt x="2079" y="2755"/>
                  </a:lnTo>
                  <a:lnTo>
                    <a:pt x="2106" y="2747"/>
                  </a:lnTo>
                  <a:lnTo>
                    <a:pt x="2134" y="2736"/>
                  </a:lnTo>
                  <a:lnTo>
                    <a:pt x="2161" y="2728"/>
                  </a:lnTo>
                  <a:lnTo>
                    <a:pt x="2185" y="2718"/>
                  </a:lnTo>
                  <a:lnTo>
                    <a:pt x="2212" y="2707"/>
                  </a:lnTo>
                  <a:lnTo>
                    <a:pt x="2236" y="2696"/>
                  </a:lnTo>
                  <a:lnTo>
                    <a:pt x="2263" y="2683"/>
                  </a:lnTo>
                  <a:lnTo>
                    <a:pt x="2287" y="2670"/>
                  </a:lnTo>
                  <a:lnTo>
                    <a:pt x="2311" y="2659"/>
                  </a:lnTo>
                  <a:lnTo>
                    <a:pt x="2338" y="2646"/>
                  </a:lnTo>
                  <a:lnTo>
                    <a:pt x="2366" y="2635"/>
                  </a:lnTo>
                  <a:lnTo>
                    <a:pt x="2386" y="2622"/>
                  </a:lnTo>
                  <a:lnTo>
                    <a:pt x="2413" y="2606"/>
                  </a:lnTo>
                  <a:lnTo>
                    <a:pt x="2437" y="2593"/>
                  </a:lnTo>
                  <a:lnTo>
                    <a:pt x="2461" y="2580"/>
                  </a:lnTo>
                  <a:lnTo>
                    <a:pt x="2485" y="2564"/>
                  </a:lnTo>
                  <a:lnTo>
                    <a:pt x="2512" y="2548"/>
                  </a:lnTo>
                  <a:lnTo>
                    <a:pt x="2536" y="2532"/>
                  </a:lnTo>
                  <a:lnTo>
                    <a:pt x="2560" y="2516"/>
                  </a:lnTo>
                  <a:lnTo>
                    <a:pt x="2584" y="2498"/>
                  </a:lnTo>
                  <a:lnTo>
                    <a:pt x="2608" y="2482"/>
                  </a:lnTo>
                  <a:lnTo>
                    <a:pt x="2635" y="2463"/>
                  </a:lnTo>
                  <a:lnTo>
                    <a:pt x="2659" y="2445"/>
                  </a:lnTo>
                  <a:lnTo>
                    <a:pt x="2683" y="2426"/>
                  </a:lnTo>
                  <a:lnTo>
                    <a:pt x="2706" y="2407"/>
                  </a:lnTo>
                  <a:lnTo>
                    <a:pt x="2734" y="2386"/>
                  </a:lnTo>
                  <a:lnTo>
                    <a:pt x="2758" y="2368"/>
                  </a:lnTo>
                  <a:lnTo>
                    <a:pt x="2781" y="2346"/>
                  </a:lnTo>
                  <a:lnTo>
                    <a:pt x="2809" y="2325"/>
                  </a:lnTo>
                  <a:lnTo>
                    <a:pt x="2833" y="2301"/>
                  </a:lnTo>
                  <a:lnTo>
                    <a:pt x="2860" y="2280"/>
                  </a:lnTo>
                  <a:lnTo>
                    <a:pt x="2884" y="2259"/>
                  </a:lnTo>
                  <a:lnTo>
                    <a:pt x="2911" y="2235"/>
                  </a:lnTo>
                  <a:lnTo>
                    <a:pt x="2938" y="2211"/>
                  </a:lnTo>
                  <a:lnTo>
                    <a:pt x="2965" y="2190"/>
                  </a:lnTo>
                  <a:lnTo>
                    <a:pt x="3681" y="2148"/>
                  </a:lnTo>
                  <a:lnTo>
                    <a:pt x="3675" y="2137"/>
                  </a:lnTo>
                  <a:lnTo>
                    <a:pt x="3675" y="2126"/>
                  </a:lnTo>
                  <a:lnTo>
                    <a:pt x="3675" y="2116"/>
                  </a:lnTo>
                  <a:lnTo>
                    <a:pt x="3678" y="2108"/>
                  </a:lnTo>
                  <a:lnTo>
                    <a:pt x="3685" y="2097"/>
                  </a:lnTo>
                  <a:lnTo>
                    <a:pt x="3688" y="2087"/>
                  </a:lnTo>
                  <a:lnTo>
                    <a:pt x="3698" y="2073"/>
                  </a:lnTo>
                  <a:lnTo>
                    <a:pt x="3709" y="2063"/>
                  </a:lnTo>
                  <a:lnTo>
                    <a:pt x="3712" y="2052"/>
                  </a:lnTo>
                  <a:lnTo>
                    <a:pt x="3715" y="2044"/>
                  </a:lnTo>
                  <a:lnTo>
                    <a:pt x="3719" y="2034"/>
                  </a:lnTo>
                  <a:lnTo>
                    <a:pt x="3726" y="2026"/>
                  </a:lnTo>
                  <a:lnTo>
                    <a:pt x="3729" y="2012"/>
                  </a:lnTo>
                  <a:lnTo>
                    <a:pt x="3736" y="1999"/>
                  </a:lnTo>
                  <a:lnTo>
                    <a:pt x="3743" y="1989"/>
                  </a:lnTo>
                  <a:lnTo>
                    <a:pt x="3746" y="1975"/>
                  </a:lnTo>
                  <a:lnTo>
                    <a:pt x="3753" y="1959"/>
                  </a:lnTo>
                  <a:lnTo>
                    <a:pt x="3756" y="1943"/>
                  </a:lnTo>
                  <a:lnTo>
                    <a:pt x="3760" y="1925"/>
                  </a:lnTo>
                  <a:lnTo>
                    <a:pt x="3767" y="1909"/>
                  </a:lnTo>
                  <a:lnTo>
                    <a:pt x="3770" y="1888"/>
                  </a:lnTo>
                  <a:lnTo>
                    <a:pt x="3777" y="1869"/>
                  </a:lnTo>
                  <a:lnTo>
                    <a:pt x="3780" y="1848"/>
                  </a:lnTo>
                  <a:lnTo>
                    <a:pt x="3787" y="1827"/>
                  </a:lnTo>
                  <a:lnTo>
                    <a:pt x="3790" y="1800"/>
                  </a:lnTo>
                  <a:lnTo>
                    <a:pt x="3794" y="1774"/>
                  </a:lnTo>
                  <a:lnTo>
                    <a:pt x="3797" y="1745"/>
                  </a:lnTo>
                  <a:lnTo>
                    <a:pt x="3801" y="1715"/>
                  </a:lnTo>
                  <a:lnTo>
                    <a:pt x="3804" y="1684"/>
                  </a:lnTo>
                  <a:lnTo>
                    <a:pt x="3804" y="1652"/>
                  </a:lnTo>
                  <a:lnTo>
                    <a:pt x="3807" y="1617"/>
                  </a:lnTo>
                  <a:lnTo>
                    <a:pt x="3811" y="1583"/>
                  </a:lnTo>
                  <a:lnTo>
                    <a:pt x="3811" y="1543"/>
                  </a:lnTo>
                  <a:lnTo>
                    <a:pt x="3811" y="1503"/>
                  </a:lnTo>
                  <a:lnTo>
                    <a:pt x="3811" y="1461"/>
                  </a:lnTo>
                  <a:lnTo>
                    <a:pt x="3814" y="1419"/>
                  </a:lnTo>
                  <a:lnTo>
                    <a:pt x="3814" y="1371"/>
                  </a:lnTo>
                  <a:lnTo>
                    <a:pt x="3814" y="1323"/>
                  </a:lnTo>
                  <a:lnTo>
                    <a:pt x="3811" y="1273"/>
                  </a:lnTo>
                  <a:lnTo>
                    <a:pt x="3811" y="1222"/>
                  </a:lnTo>
                  <a:lnTo>
                    <a:pt x="3807" y="1164"/>
                  </a:lnTo>
                  <a:lnTo>
                    <a:pt x="3804" y="1108"/>
                  </a:lnTo>
                  <a:lnTo>
                    <a:pt x="3801" y="1050"/>
                  </a:lnTo>
                  <a:lnTo>
                    <a:pt x="3797" y="986"/>
                  </a:lnTo>
                  <a:lnTo>
                    <a:pt x="3790" y="923"/>
                  </a:lnTo>
                  <a:lnTo>
                    <a:pt x="3784" y="856"/>
                  </a:lnTo>
                  <a:lnTo>
                    <a:pt x="3777" y="785"/>
                  </a:lnTo>
                  <a:lnTo>
                    <a:pt x="3770" y="716"/>
                  </a:lnTo>
                  <a:lnTo>
                    <a:pt x="3760" y="639"/>
                  </a:lnTo>
                  <a:lnTo>
                    <a:pt x="3753" y="562"/>
                  </a:lnTo>
                  <a:lnTo>
                    <a:pt x="3743" y="480"/>
                  </a:lnTo>
                  <a:lnTo>
                    <a:pt x="3732" y="398"/>
                  </a:lnTo>
                  <a:lnTo>
                    <a:pt x="3719" y="313"/>
                  </a:lnTo>
                  <a:lnTo>
                    <a:pt x="3705" y="225"/>
                  </a:lnTo>
                  <a:lnTo>
                    <a:pt x="3695" y="133"/>
                  </a:lnTo>
                  <a:lnTo>
                    <a:pt x="3681" y="40"/>
                  </a:lnTo>
                  <a:lnTo>
                    <a:pt x="3548" y="40"/>
                  </a:lnTo>
                  <a:lnTo>
                    <a:pt x="3548" y="43"/>
                  </a:lnTo>
                  <a:lnTo>
                    <a:pt x="3548" y="53"/>
                  </a:lnTo>
                  <a:lnTo>
                    <a:pt x="3548" y="58"/>
                  </a:lnTo>
                  <a:lnTo>
                    <a:pt x="3552" y="69"/>
                  </a:lnTo>
                  <a:lnTo>
                    <a:pt x="3552" y="77"/>
                  </a:lnTo>
                  <a:lnTo>
                    <a:pt x="3555" y="93"/>
                  </a:lnTo>
                  <a:lnTo>
                    <a:pt x="3555" y="106"/>
                  </a:lnTo>
                  <a:lnTo>
                    <a:pt x="3562" y="119"/>
                  </a:lnTo>
                  <a:lnTo>
                    <a:pt x="3562" y="127"/>
                  </a:lnTo>
                  <a:lnTo>
                    <a:pt x="3562" y="135"/>
                  </a:lnTo>
                  <a:lnTo>
                    <a:pt x="3565" y="143"/>
                  </a:lnTo>
                  <a:lnTo>
                    <a:pt x="3569" y="154"/>
                  </a:lnTo>
                  <a:lnTo>
                    <a:pt x="3569" y="162"/>
                  </a:lnTo>
                  <a:lnTo>
                    <a:pt x="3569" y="170"/>
                  </a:lnTo>
                  <a:lnTo>
                    <a:pt x="3572" y="180"/>
                  </a:lnTo>
                  <a:lnTo>
                    <a:pt x="3572" y="188"/>
                  </a:lnTo>
                  <a:lnTo>
                    <a:pt x="3572" y="199"/>
                  </a:lnTo>
                  <a:lnTo>
                    <a:pt x="3576" y="210"/>
                  </a:lnTo>
                  <a:lnTo>
                    <a:pt x="3579" y="217"/>
                  </a:lnTo>
                  <a:lnTo>
                    <a:pt x="3582" y="231"/>
                  </a:lnTo>
                  <a:lnTo>
                    <a:pt x="3582" y="239"/>
                  </a:lnTo>
                  <a:lnTo>
                    <a:pt x="3582" y="249"/>
                  </a:lnTo>
                  <a:lnTo>
                    <a:pt x="3586" y="260"/>
                  </a:lnTo>
                  <a:lnTo>
                    <a:pt x="3589" y="271"/>
                  </a:lnTo>
                  <a:lnTo>
                    <a:pt x="3589" y="281"/>
                  </a:lnTo>
                  <a:lnTo>
                    <a:pt x="3593" y="292"/>
                  </a:lnTo>
                  <a:lnTo>
                    <a:pt x="3593" y="305"/>
                  </a:lnTo>
                  <a:lnTo>
                    <a:pt x="3596" y="316"/>
                  </a:lnTo>
                  <a:lnTo>
                    <a:pt x="3596" y="324"/>
                  </a:lnTo>
                  <a:lnTo>
                    <a:pt x="3600" y="337"/>
                  </a:lnTo>
                  <a:lnTo>
                    <a:pt x="3600" y="347"/>
                  </a:lnTo>
                  <a:lnTo>
                    <a:pt x="3603" y="361"/>
                  </a:lnTo>
                  <a:lnTo>
                    <a:pt x="3606" y="371"/>
                  </a:lnTo>
                  <a:lnTo>
                    <a:pt x="3610" y="382"/>
                  </a:lnTo>
                  <a:lnTo>
                    <a:pt x="3610" y="395"/>
                  </a:lnTo>
                  <a:lnTo>
                    <a:pt x="3617" y="408"/>
                  </a:lnTo>
                  <a:lnTo>
                    <a:pt x="3617" y="416"/>
                  </a:lnTo>
                  <a:lnTo>
                    <a:pt x="3617" y="430"/>
                  </a:lnTo>
                  <a:lnTo>
                    <a:pt x="3620" y="440"/>
                  </a:lnTo>
                  <a:lnTo>
                    <a:pt x="3620" y="453"/>
                  </a:lnTo>
                  <a:lnTo>
                    <a:pt x="3623" y="464"/>
                  </a:lnTo>
                  <a:lnTo>
                    <a:pt x="3627" y="475"/>
                  </a:lnTo>
                  <a:lnTo>
                    <a:pt x="3627" y="485"/>
                  </a:lnTo>
                  <a:lnTo>
                    <a:pt x="3630" y="499"/>
                  </a:lnTo>
                  <a:lnTo>
                    <a:pt x="3630" y="509"/>
                  </a:lnTo>
                  <a:lnTo>
                    <a:pt x="3634" y="520"/>
                  </a:lnTo>
                  <a:lnTo>
                    <a:pt x="3637" y="530"/>
                  </a:lnTo>
                  <a:lnTo>
                    <a:pt x="3637" y="544"/>
                  </a:lnTo>
                  <a:lnTo>
                    <a:pt x="3640" y="552"/>
                  </a:lnTo>
                  <a:lnTo>
                    <a:pt x="3640" y="565"/>
                  </a:lnTo>
                  <a:lnTo>
                    <a:pt x="3644" y="575"/>
                  </a:lnTo>
                  <a:lnTo>
                    <a:pt x="3647" y="586"/>
                  </a:lnTo>
                  <a:lnTo>
                    <a:pt x="3657" y="642"/>
                  </a:lnTo>
                  <a:lnTo>
                    <a:pt x="3664" y="700"/>
                  </a:lnTo>
                  <a:lnTo>
                    <a:pt x="3675" y="756"/>
                  </a:lnTo>
                  <a:lnTo>
                    <a:pt x="3681" y="811"/>
                  </a:lnTo>
                  <a:lnTo>
                    <a:pt x="3688" y="862"/>
                  </a:lnTo>
                  <a:lnTo>
                    <a:pt x="3695" y="912"/>
                  </a:lnTo>
                  <a:lnTo>
                    <a:pt x="3698" y="960"/>
                  </a:lnTo>
                  <a:lnTo>
                    <a:pt x="3705" y="1010"/>
                  </a:lnTo>
                  <a:lnTo>
                    <a:pt x="3709" y="1053"/>
                  </a:lnTo>
                  <a:lnTo>
                    <a:pt x="3712" y="1098"/>
                  </a:lnTo>
                  <a:lnTo>
                    <a:pt x="3715" y="1140"/>
                  </a:lnTo>
                  <a:lnTo>
                    <a:pt x="3719" y="1183"/>
                  </a:lnTo>
                  <a:lnTo>
                    <a:pt x="3722" y="1222"/>
                  </a:lnTo>
                  <a:lnTo>
                    <a:pt x="3722" y="1259"/>
                  </a:lnTo>
                  <a:lnTo>
                    <a:pt x="3726" y="1297"/>
                  </a:lnTo>
                  <a:lnTo>
                    <a:pt x="3726" y="1334"/>
                  </a:lnTo>
                  <a:lnTo>
                    <a:pt x="3726" y="1365"/>
                  </a:lnTo>
                  <a:lnTo>
                    <a:pt x="3726" y="1400"/>
                  </a:lnTo>
                  <a:lnTo>
                    <a:pt x="3722" y="1432"/>
                  </a:lnTo>
                  <a:lnTo>
                    <a:pt x="3722" y="1461"/>
                  </a:lnTo>
                  <a:lnTo>
                    <a:pt x="3722" y="1490"/>
                  </a:lnTo>
                  <a:lnTo>
                    <a:pt x="3719" y="1519"/>
                  </a:lnTo>
                  <a:lnTo>
                    <a:pt x="3715" y="1543"/>
                  </a:lnTo>
                  <a:lnTo>
                    <a:pt x="3715" y="1572"/>
                  </a:lnTo>
                  <a:lnTo>
                    <a:pt x="3712" y="1596"/>
                  </a:lnTo>
                  <a:lnTo>
                    <a:pt x="3712" y="1620"/>
                  </a:lnTo>
                  <a:lnTo>
                    <a:pt x="3705" y="1641"/>
                  </a:lnTo>
                  <a:lnTo>
                    <a:pt x="3705" y="1662"/>
                  </a:lnTo>
                  <a:lnTo>
                    <a:pt x="3698" y="1684"/>
                  </a:lnTo>
                  <a:lnTo>
                    <a:pt x="3695" y="1705"/>
                  </a:lnTo>
                  <a:lnTo>
                    <a:pt x="3692" y="1723"/>
                  </a:lnTo>
                  <a:lnTo>
                    <a:pt x="3688" y="1742"/>
                  </a:lnTo>
                  <a:lnTo>
                    <a:pt x="3685" y="1758"/>
                  </a:lnTo>
                  <a:lnTo>
                    <a:pt x="3678" y="1774"/>
                  </a:lnTo>
                  <a:lnTo>
                    <a:pt x="3675" y="1790"/>
                  </a:lnTo>
                  <a:lnTo>
                    <a:pt x="3668" y="1806"/>
                  </a:lnTo>
                  <a:lnTo>
                    <a:pt x="3664" y="1819"/>
                  </a:lnTo>
                  <a:lnTo>
                    <a:pt x="3657" y="1832"/>
                  </a:lnTo>
                  <a:lnTo>
                    <a:pt x="3654" y="1845"/>
                  </a:lnTo>
                  <a:lnTo>
                    <a:pt x="3651" y="1859"/>
                  </a:lnTo>
                  <a:lnTo>
                    <a:pt x="3644" y="1869"/>
                  </a:lnTo>
                  <a:lnTo>
                    <a:pt x="3637" y="1880"/>
                  </a:lnTo>
                  <a:lnTo>
                    <a:pt x="3634" y="1890"/>
                  </a:lnTo>
                  <a:lnTo>
                    <a:pt x="3630" y="1901"/>
                  </a:lnTo>
                  <a:lnTo>
                    <a:pt x="3623" y="1909"/>
                  </a:lnTo>
                  <a:lnTo>
                    <a:pt x="3620" y="1920"/>
                  </a:lnTo>
                  <a:lnTo>
                    <a:pt x="3617" y="1930"/>
                  </a:lnTo>
                  <a:lnTo>
                    <a:pt x="3610" y="1938"/>
                  </a:lnTo>
                  <a:lnTo>
                    <a:pt x="3600" y="1954"/>
                  </a:lnTo>
                  <a:lnTo>
                    <a:pt x="3593" y="1970"/>
                  </a:lnTo>
                  <a:lnTo>
                    <a:pt x="3586" y="1983"/>
                  </a:lnTo>
                  <a:lnTo>
                    <a:pt x="3582" y="1999"/>
                  </a:lnTo>
                  <a:lnTo>
                    <a:pt x="3576" y="2012"/>
                  </a:lnTo>
                  <a:lnTo>
                    <a:pt x="3576" y="2026"/>
                  </a:lnTo>
                  <a:lnTo>
                    <a:pt x="3572" y="2042"/>
                  </a:lnTo>
                  <a:lnTo>
                    <a:pt x="3576" y="2057"/>
                  </a:lnTo>
                  <a:lnTo>
                    <a:pt x="2911" y="2105"/>
                  </a:lnTo>
                  <a:lnTo>
                    <a:pt x="2908" y="2108"/>
                  </a:lnTo>
                  <a:lnTo>
                    <a:pt x="2901" y="2113"/>
                  </a:lnTo>
                  <a:lnTo>
                    <a:pt x="2887" y="2124"/>
                  </a:lnTo>
                  <a:lnTo>
                    <a:pt x="2877" y="2140"/>
                  </a:lnTo>
                  <a:lnTo>
                    <a:pt x="2867" y="2145"/>
                  </a:lnTo>
                  <a:lnTo>
                    <a:pt x="2856" y="2156"/>
                  </a:lnTo>
                  <a:lnTo>
                    <a:pt x="2843" y="2166"/>
                  </a:lnTo>
                  <a:lnTo>
                    <a:pt x="2833" y="2177"/>
                  </a:lnTo>
                  <a:lnTo>
                    <a:pt x="2819" y="2187"/>
                  </a:lnTo>
                  <a:lnTo>
                    <a:pt x="2805" y="2201"/>
                  </a:lnTo>
                  <a:lnTo>
                    <a:pt x="2792" y="2214"/>
                  </a:lnTo>
                  <a:lnTo>
                    <a:pt x="2778" y="2230"/>
                  </a:lnTo>
                  <a:lnTo>
                    <a:pt x="2758" y="2243"/>
                  </a:lnTo>
                  <a:lnTo>
                    <a:pt x="2740" y="2256"/>
                  </a:lnTo>
                  <a:lnTo>
                    <a:pt x="2720" y="2272"/>
                  </a:lnTo>
                  <a:lnTo>
                    <a:pt x="2703" y="2288"/>
                  </a:lnTo>
                  <a:lnTo>
                    <a:pt x="2683" y="2301"/>
                  </a:lnTo>
                  <a:lnTo>
                    <a:pt x="2662" y="2320"/>
                  </a:lnTo>
                  <a:lnTo>
                    <a:pt x="2638" y="2336"/>
                  </a:lnTo>
                  <a:lnTo>
                    <a:pt x="2618" y="2354"/>
                  </a:lnTo>
                  <a:lnTo>
                    <a:pt x="2590" y="2370"/>
                  </a:lnTo>
                  <a:lnTo>
                    <a:pt x="2567" y="2386"/>
                  </a:lnTo>
                  <a:lnTo>
                    <a:pt x="2543" y="2402"/>
                  </a:lnTo>
                  <a:lnTo>
                    <a:pt x="2519" y="2421"/>
                  </a:lnTo>
                  <a:lnTo>
                    <a:pt x="2492" y="2437"/>
                  </a:lnTo>
                  <a:lnTo>
                    <a:pt x="2464" y="2458"/>
                  </a:lnTo>
                  <a:lnTo>
                    <a:pt x="2437" y="2474"/>
                  </a:lnTo>
                  <a:lnTo>
                    <a:pt x="2410" y="2492"/>
                  </a:lnTo>
                  <a:lnTo>
                    <a:pt x="2379" y="2508"/>
                  </a:lnTo>
                  <a:lnTo>
                    <a:pt x="2348" y="2524"/>
                  </a:lnTo>
                  <a:lnTo>
                    <a:pt x="2318" y="2540"/>
                  </a:lnTo>
                  <a:lnTo>
                    <a:pt x="2284" y="2559"/>
                  </a:lnTo>
                  <a:lnTo>
                    <a:pt x="2250" y="2574"/>
                  </a:lnTo>
                  <a:lnTo>
                    <a:pt x="2216" y="2590"/>
                  </a:lnTo>
                  <a:lnTo>
                    <a:pt x="2185" y="2606"/>
                  </a:lnTo>
                  <a:lnTo>
                    <a:pt x="2151" y="2622"/>
                  </a:lnTo>
                  <a:lnTo>
                    <a:pt x="2117" y="2635"/>
                  </a:lnTo>
                  <a:lnTo>
                    <a:pt x="2079" y="2651"/>
                  </a:lnTo>
                  <a:lnTo>
                    <a:pt x="2042" y="2665"/>
                  </a:lnTo>
                  <a:lnTo>
                    <a:pt x="2008" y="2681"/>
                  </a:lnTo>
                  <a:lnTo>
                    <a:pt x="1970" y="2691"/>
                  </a:lnTo>
                  <a:lnTo>
                    <a:pt x="1933" y="2704"/>
                  </a:lnTo>
                  <a:lnTo>
                    <a:pt x="1895" y="2715"/>
                  </a:lnTo>
                  <a:lnTo>
                    <a:pt x="1858" y="2728"/>
                  </a:lnTo>
                  <a:lnTo>
                    <a:pt x="1817" y="2736"/>
                  </a:lnTo>
                  <a:lnTo>
                    <a:pt x="1776" y="2744"/>
                  </a:lnTo>
                  <a:lnTo>
                    <a:pt x="1731" y="2752"/>
                  </a:lnTo>
                  <a:lnTo>
                    <a:pt x="1694" y="2760"/>
                  </a:lnTo>
                  <a:lnTo>
                    <a:pt x="1653" y="2765"/>
                  </a:lnTo>
                  <a:lnTo>
                    <a:pt x="1609" y="2773"/>
                  </a:lnTo>
                  <a:lnTo>
                    <a:pt x="1568" y="2776"/>
                  </a:lnTo>
                  <a:lnTo>
                    <a:pt x="1527" y="2781"/>
                  </a:lnTo>
                  <a:lnTo>
                    <a:pt x="1483" y="2781"/>
                  </a:lnTo>
                  <a:lnTo>
                    <a:pt x="1438" y="2784"/>
                  </a:lnTo>
                  <a:lnTo>
                    <a:pt x="1394" y="2784"/>
                  </a:lnTo>
                  <a:lnTo>
                    <a:pt x="1353" y="2784"/>
                  </a:lnTo>
                  <a:lnTo>
                    <a:pt x="1305" y="2781"/>
                  </a:lnTo>
                  <a:lnTo>
                    <a:pt x="1261" y="2779"/>
                  </a:lnTo>
                  <a:lnTo>
                    <a:pt x="1213" y="2773"/>
                  </a:lnTo>
                  <a:lnTo>
                    <a:pt x="1172" y="2768"/>
                  </a:lnTo>
                  <a:lnTo>
                    <a:pt x="1125" y="2760"/>
                  </a:lnTo>
                  <a:lnTo>
                    <a:pt x="1080" y="2752"/>
                  </a:lnTo>
                  <a:lnTo>
                    <a:pt x="1036" y="2744"/>
                  </a:lnTo>
                  <a:lnTo>
                    <a:pt x="995" y="2736"/>
                  </a:lnTo>
                  <a:lnTo>
                    <a:pt x="954" y="2728"/>
                  </a:lnTo>
                  <a:lnTo>
                    <a:pt x="913" y="2720"/>
                  </a:lnTo>
                  <a:lnTo>
                    <a:pt x="876" y="2712"/>
                  </a:lnTo>
                  <a:lnTo>
                    <a:pt x="842" y="2707"/>
                  </a:lnTo>
                  <a:lnTo>
                    <a:pt x="804" y="2696"/>
                  </a:lnTo>
                  <a:lnTo>
                    <a:pt x="770" y="2691"/>
                  </a:lnTo>
                  <a:lnTo>
                    <a:pt x="739" y="2681"/>
                  </a:lnTo>
                  <a:lnTo>
                    <a:pt x="709" y="2675"/>
                  </a:lnTo>
                  <a:lnTo>
                    <a:pt x="675" y="2667"/>
                  </a:lnTo>
                  <a:lnTo>
                    <a:pt x="644" y="2659"/>
                  </a:lnTo>
                  <a:lnTo>
                    <a:pt x="617" y="2651"/>
                  </a:lnTo>
                  <a:lnTo>
                    <a:pt x="593" y="2643"/>
                  </a:lnTo>
                  <a:lnTo>
                    <a:pt x="562" y="2633"/>
                  </a:lnTo>
                  <a:lnTo>
                    <a:pt x="538" y="2627"/>
                  </a:lnTo>
                  <a:lnTo>
                    <a:pt x="514" y="2617"/>
                  </a:lnTo>
                  <a:lnTo>
                    <a:pt x="491" y="2612"/>
                  </a:lnTo>
                  <a:lnTo>
                    <a:pt x="467" y="2604"/>
                  </a:lnTo>
                  <a:lnTo>
                    <a:pt x="446" y="2596"/>
                  </a:lnTo>
                  <a:lnTo>
                    <a:pt x="426" y="2588"/>
                  </a:lnTo>
                  <a:lnTo>
                    <a:pt x="409" y="2580"/>
                  </a:lnTo>
                  <a:lnTo>
                    <a:pt x="385" y="2572"/>
                  </a:lnTo>
                  <a:lnTo>
                    <a:pt x="368" y="2564"/>
                  </a:lnTo>
                  <a:lnTo>
                    <a:pt x="351" y="2556"/>
                  </a:lnTo>
                  <a:lnTo>
                    <a:pt x="334" y="2551"/>
                  </a:lnTo>
                  <a:lnTo>
                    <a:pt x="317" y="2543"/>
                  </a:lnTo>
                  <a:lnTo>
                    <a:pt x="303" y="2535"/>
                  </a:lnTo>
                  <a:lnTo>
                    <a:pt x="293" y="2527"/>
                  </a:lnTo>
                  <a:lnTo>
                    <a:pt x="279" y="2524"/>
                  </a:lnTo>
                  <a:lnTo>
                    <a:pt x="266" y="2513"/>
                  </a:lnTo>
                  <a:lnTo>
                    <a:pt x="252" y="2508"/>
                  </a:lnTo>
                  <a:lnTo>
                    <a:pt x="242" y="2500"/>
                  </a:lnTo>
                  <a:lnTo>
                    <a:pt x="232" y="2495"/>
                  </a:lnTo>
                  <a:lnTo>
                    <a:pt x="211" y="2482"/>
                  </a:lnTo>
                  <a:lnTo>
                    <a:pt x="194" y="2471"/>
                  </a:lnTo>
                  <a:lnTo>
                    <a:pt x="177" y="2458"/>
                  </a:lnTo>
                  <a:lnTo>
                    <a:pt x="167" y="2450"/>
                  </a:lnTo>
                  <a:lnTo>
                    <a:pt x="153" y="2439"/>
                  </a:lnTo>
                  <a:lnTo>
                    <a:pt x="150" y="2431"/>
                  </a:lnTo>
                  <a:lnTo>
                    <a:pt x="133" y="2415"/>
                  </a:lnTo>
                  <a:lnTo>
                    <a:pt x="129" y="2402"/>
                  </a:lnTo>
                  <a:lnTo>
                    <a:pt x="126" y="2397"/>
                  </a:lnTo>
                  <a:lnTo>
                    <a:pt x="126" y="2394"/>
                  </a:lnTo>
                  <a:lnTo>
                    <a:pt x="133" y="2394"/>
                  </a:lnTo>
                  <a:lnTo>
                    <a:pt x="143" y="2394"/>
                  </a:lnTo>
                  <a:lnTo>
                    <a:pt x="160" y="2394"/>
                  </a:lnTo>
                  <a:lnTo>
                    <a:pt x="170" y="2394"/>
                  </a:lnTo>
                  <a:lnTo>
                    <a:pt x="180" y="2394"/>
                  </a:lnTo>
                  <a:lnTo>
                    <a:pt x="191" y="2394"/>
                  </a:lnTo>
                  <a:lnTo>
                    <a:pt x="204" y="2394"/>
                  </a:lnTo>
                  <a:lnTo>
                    <a:pt x="218" y="2394"/>
                  </a:lnTo>
                  <a:lnTo>
                    <a:pt x="228" y="2394"/>
                  </a:lnTo>
                  <a:lnTo>
                    <a:pt x="245" y="2394"/>
                  </a:lnTo>
                  <a:lnTo>
                    <a:pt x="262" y="2394"/>
                  </a:lnTo>
                  <a:lnTo>
                    <a:pt x="276" y="2394"/>
                  </a:lnTo>
                  <a:lnTo>
                    <a:pt x="293" y="2394"/>
                  </a:lnTo>
                  <a:lnTo>
                    <a:pt x="313" y="2392"/>
                  </a:lnTo>
                  <a:lnTo>
                    <a:pt x="330" y="2392"/>
                  </a:lnTo>
                  <a:lnTo>
                    <a:pt x="351" y="2392"/>
                  </a:lnTo>
                  <a:lnTo>
                    <a:pt x="371" y="2392"/>
                  </a:lnTo>
                  <a:lnTo>
                    <a:pt x="392" y="2389"/>
                  </a:lnTo>
                  <a:lnTo>
                    <a:pt x="412" y="2389"/>
                  </a:lnTo>
                  <a:lnTo>
                    <a:pt x="433" y="2386"/>
                  </a:lnTo>
                  <a:lnTo>
                    <a:pt x="457" y="2384"/>
                  </a:lnTo>
                  <a:lnTo>
                    <a:pt x="480" y="2384"/>
                  </a:lnTo>
                  <a:lnTo>
                    <a:pt x="504" y="2381"/>
                  </a:lnTo>
                  <a:lnTo>
                    <a:pt x="528" y="2378"/>
                  </a:lnTo>
                  <a:lnTo>
                    <a:pt x="552" y="2376"/>
                  </a:lnTo>
                  <a:lnTo>
                    <a:pt x="576" y="2376"/>
                  </a:lnTo>
                  <a:lnTo>
                    <a:pt x="603" y="2373"/>
                  </a:lnTo>
                  <a:lnTo>
                    <a:pt x="630" y="2368"/>
                  </a:lnTo>
                  <a:lnTo>
                    <a:pt x="654" y="2365"/>
                  </a:lnTo>
                  <a:lnTo>
                    <a:pt x="678" y="2362"/>
                  </a:lnTo>
                  <a:lnTo>
                    <a:pt x="705" y="2357"/>
                  </a:lnTo>
                  <a:lnTo>
                    <a:pt x="733" y="2354"/>
                  </a:lnTo>
                  <a:lnTo>
                    <a:pt x="760" y="2349"/>
                  </a:lnTo>
                  <a:lnTo>
                    <a:pt x="787" y="2346"/>
                  </a:lnTo>
                  <a:lnTo>
                    <a:pt x="814" y="2341"/>
                  </a:lnTo>
                  <a:lnTo>
                    <a:pt x="842" y="2336"/>
                  </a:lnTo>
                  <a:lnTo>
                    <a:pt x="869" y="2331"/>
                  </a:lnTo>
                  <a:lnTo>
                    <a:pt x="896" y="2325"/>
                  </a:lnTo>
                  <a:lnTo>
                    <a:pt x="924" y="2320"/>
                  </a:lnTo>
                  <a:lnTo>
                    <a:pt x="951" y="2312"/>
                  </a:lnTo>
                  <a:lnTo>
                    <a:pt x="982" y="2307"/>
                  </a:lnTo>
                  <a:lnTo>
                    <a:pt x="1009" y="2301"/>
                  </a:lnTo>
                  <a:lnTo>
                    <a:pt x="1039" y="2293"/>
                  </a:lnTo>
                  <a:lnTo>
                    <a:pt x="1063" y="2285"/>
                  </a:lnTo>
                  <a:lnTo>
                    <a:pt x="1094" y="2278"/>
                  </a:lnTo>
                  <a:lnTo>
                    <a:pt x="1118" y="2267"/>
                  </a:lnTo>
                  <a:lnTo>
                    <a:pt x="1145" y="2259"/>
                  </a:lnTo>
                  <a:lnTo>
                    <a:pt x="1172" y="2251"/>
                  </a:lnTo>
                  <a:lnTo>
                    <a:pt x="1200" y="2240"/>
                  </a:lnTo>
                  <a:lnTo>
                    <a:pt x="1227" y="2230"/>
                  </a:lnTo>
                  <a:lnTo>
                    <a:pt x="1258" y="2222"/>
                  </a:lnTo>
                  <a:lnTo>
                    <a:pt x="1281" y="2209"/>
                  </a:lnTo>
                  <a:lnTo>
                    <a:pt x="1309" y="2198"/>
                  </a:lnTo>
                  <a:lnTo>
                    <a:pt x="1333" y="2187"/>
                  </a:lnTo>
                  <a:lnTo>
                    <a:pt x="1360" y="2177"/>
                  </a:lnTo>
                  <a:lnTo>
                    <a:pt x="1384" y="2164"/>
                  </a:lnTo>
                  <a:lnTo>
                    <a:pt x="1408" y="2150"/>
                  </a:lnTo>
                  <a:lnTo>
                    <a:pt x="1431" y="2137"/>
                  </a:lnTo>
                  <a:lnTo>
                    <a:pt x="1459" y="2124"/>
                  </a:lnTo>
                  <a:lnTo>
                    <a:pt x="1479" y="2108"/>
                  </a:lnTo>
                  <a:lnTo>
                    <a:pt x="1500" y="2095"/>
                  </a:lnTo>
                  <a:lnTo>
                    <a:pt x="1520" y="2079"/>
                  </a:lnTo>
                  <a:lnTo>
                    <a:pt x="1544" y="2065"/>
                  </a:lnTo>
                  <a:lnTo>
                    <a:pt x="1564" y="2050"/>
                  </a:lnTo>
                  <a:lnTo>
                    <a:pt x="1585" y="2036"/>
                  </a:lnTo>
                  <a:lnTo>
                    <a:pt x="1605" y="2020"/>
                  </a:lnTo>
                  <a:lnTo>
                    <a:pt x="1629" y="2007"/>
                  </a:lnTo>
                  <a:lnTo>
                    <a:pt x="1646" y="1991"/>
                  </a:lnTo>
                  <a:lnTo>
                    <a:pt x="1667" y="1975"/>
                  </a:lnTo>
                  <a:lnTo>
                    <a:pt x="1684" y="1962"/>
                  </a:lnTo>
                  <a:lnTo>
                    <a:pt x="1704" y="1946"/>
                  </a:lnTo>
                  <a:lnTo>
                    <a:pt x="1725" y="1930"/>
                  </a:lnTo>
                  <a:lnTo>
                    <a:pt x="1742" y="1917"/>
                  </a:lnTo>
                  <a:lnTo>
                    <a:pt x="1762" y="1901"/>
                  </a:lnTo>
                  <a:lnTo>
                    <a:pt x="1779" y="1888"/>
                  </a:lnTo>
                  <a:lnTo>
                    <a:pt x="1796" y="1872"/>
                  </a:lnTo>
                  <a:lnTo>
                    <a:pt x="1813" y="1856"/>
                  </a:lnTo>
                  <a:lnTo>
                    <a:pt x="1827" y="1840"/>
                  </a:lnTo>
                  <a:lnTo>
                    <a:pt x="1847" y="1824"/>
                  </a:lnTo>
                  <a:lnTo>
                    <a:pt x="1861" y="1808"/>
                  </a:lnTo>
                  <a:lnTo>
                    <a:pt x="1878" y="1795"/>
                  </a:lnTo>
                  <a:lnTo>
                    <a:pt x="1892" y="1779"/>
                  </a:lnTo>
                  <a:lnTo>
                    <a:pt x="1909" y="1763"/>
                  </a:lnTo>
                  <a:lnTo>
                    <a:pt x="1922" y="1747"/>
                  </a:lnTo>
                  <a:lnTo>
                    <a:pt x="1936" y="1731"/>
                  </a:lnTo>
                  <a:lnTo>
                    <a:pt x="1950" y="1715"/>
                  </a:lnTo>
                  <a:lnTo>
                    <a:pt x="1963" y="1700"/>
                  </a:lnTo>
                  <a:lnTo>
                    <a:pt x="1977" y="1684"/>
                  </a:lnTo>
                  <a:lnTo>
                    <a:pt x="1991" y="1670"/>
                  </a:lnTo>
                  <a:lnTo>
                    <a:pt x="2004" y="1654"/>
                  </a:lnTo>
                  <a:lnTo>
                    <a:pt x="2018" y="1639"/>
                  </a:lnTo>
                  <a:lnTo>
                    <a:pt x="2028" y="1623"/>
                  </a:lnTo>
                  <a:lnTo>
                    <a:pt x="2042" y="1607"/>
                  </a:lnTo>
                  <a:lnTo>
                    <a:pt x="2052" y="1591"/>
                  </a:lnTo>
                  <a:lnTo>
                    <a:pt x="2066" y="1578"/>
                  </a:lnTo>
                  <a:lnTo>
                    <a:pt x="2076" y="1559"/>
                  </a:lnTo>
                  <a:lnTo>
                    <a:pt x="2086" y="1543"/>
                  </a:lnTo>
                  <a:lnTo>
                    <a:pt x="2096" y="1527"/>
                  </a:lnTo>
                  <a:lnTo>
                    <a:pt x="2106" y="1514"/>
                  </a:lnTo>
                  <a:lnTo>
                    <a:pt x="2117" y="1498"/>
                  </a:lnTo>
                  <a:lnTo>
                    <a:pt x="2123" y="1482"/>
                  </a:lnTo>
                  <a:lnTo>
                    <a:pt x="2134" y="1464"/>
                  </a:lnTo>
                  <a:lnTo>
                    <a:pt x="2144" y="1450"/>
                  </a:lnTo>
                  <a:lnTo>
                    <a:pt x="2151" y="1434"/>
                  </a:lnTo>
                  <a:lnTo>
                    <a:pt x="2158" y="1419"/>
                  </a:lnTo>
                  <a:lnTo>
                    <a:pt x="2168" y="1403"/>
                  </a:lnTo>
                  <a:lnTo>
                    <a:pt x="2178" y="1389"/>
                  </a:lnTo>
                  <a:lnTo>
                    <a:pt x="2185" y="1373"/>
                  </a:lnTo>
                  <a:lnTo>
                    <a:pt x="2192" y="1358"/>
                  </a:lnTo>
                  <a:lnTo>
                    <a:pt x="2195" y="1342"/>
                  </a:lnTo>
                  <a:lnTo>
                    <a:pt x="2205" y="1326"/>
                  </a:lnTo>
                  <a:lnTo>
                    <a:pt x="2212" y="1310"/>
                  </a:lnTo>
                  <a:lnTo>
                    <a:pt x="2216" y="1294"/>
                  </a:lnTo>
                  <a:lnTo>
                    <a:pt x="2222" y="1281"/>
                  </a:lnTo>
                  <a:lnTo>
                    <a:pt x="2233" y="1265"/>
                  </a:lnTo>
                  <a:lnTo>
                    <a:pt x="2236" y="1249"/>
                  </a:lnTo>
                  <a:lnTo>
                    <a:pt x="2243" y="1236"/>
                  </a:lnTo>
                  <a:lnTo>
                    <a:pt x="2246" y="1217"/>
                  </a:lnTo>
                  <a:lnTo>
                    <a:pt x="2253" y="1204"/>
                  </a:lnTo>
                  <a:lnTo>
                    <a:pt x="2256" y="1191"/>
                  </a:lnTo>
                  <a:lnTo>
                    <a:pt x="2260" y="1175"/>
                  </a:lnTo>
                  <a:lnTo>
                    <a:pt x="2263" y="1161"/>
                  </a:lnTo>
                  <a:lnTo>
                    <a:pt x="2270" y="1145"/>
                  </a:lnTo>
                  <a:lnTo>
                    <a:pt x="2273" y="1130"/>
                  </a:lnTo>
                  <a:lnTo>
                    <a:pt x="2277" y="1114"/>
                  </a:lnTo>
                  <a:lnTo>
                    <a:pt x="2277" y="1098"/>
                  </a:lnTo>
                  <a:lnTo>
                    <a:pt x="2280" y="1082"/>
                  </a:lnTo>
                  <a:lnTo>
                    <a:pt x="2280" y="1063"/>
                  </a:lnTo>
                  <a:lnTo>
                    <a:pt x="2284" y="1045"/>
                  </a:lnTo>
                  <a:lnTo>
                    <a:pt x="2284" y="1029"/>
                  </a:lnTo>
                  <a:lnTo>
                    <a:pt x="2291" y="1013"/>
                  </a:lnTo>
                  <a:lnTo>
                    <a:pt x="2291" y="992"/>
                  </a:lnTo>
                  <a:lnTo>
                    <a:pt x="2291" y="976"/>
                  </a:lnTo>
                  <a:lnTo>
                    <a:pt x="2291" y="955"/>
                  </a:lnTo>
                  <a:lnTo>
                    <a:pt x="2291" y="939"/>
                  </a:lnTo>
                  <a:lnTo>
                    <a:pt x="2291" y="917"/>
                  </a:lnTo>
                  <a:lnTo>
                    <a:pt x="2291" y="899"/>
                  </a:lnTo>
                  <a:lnTo>
                    <a:pt x="2291" y="880"/>
                  </a:lnTo>
                  <a:lnTo>
                    <a:pt x="2294" y="859"/>
                  </a:lnTo>
                  <a:lnTo>
                    <a:pt x="2291" y="838"/>
                  </a:lnTo>
                  <a:lnTo>
                    <a:pt x="2291" y="819"/>
                  </a:lnTo>
                  <a:lnTo>
                    <a:pt x="2291" y="798"/>
                  </a:lnTo>
                  <a:lnTo>
                    <a:pt x="2291" y="777"/>
                  </a:lnTo>
                  <a:lnTo>
                    <a:pt x="2287" y="758"/>
                  </a:lnTo>
                  <a:lnTo>
                    <a:pt x="2284" y="737"/>
                  </a:lnTo>
                  <a:lnTo>
                    <a:pt x="2284" y="716"/>
                  </a:lnTo>
                  <a:lnTo>
                    <a:pt x="2284" y="695"/>
                  </a:lnTo>
                  <a:lnTo>
                    <a:pt x="2280" y="674"/>
                  </a:lnTo>
                  <a:lnTo>
                    <a:pt x="2280" y="655"/>
                  </a:lnTo>
                  <a:lnTo>
                    <a:pt x="2277" y="634"/>
                  </a:lnTo>
                  <a:lnTo>
                    <a:pt x="2277" y="613"/>
                  </a:lnTo>
                  <a:lnTo>
                    <a:pt x="2273" y="591"/>
                  </a:lnTo>
                  <a:lnTo>
                    <a:pt x="2270" y="573"/>
                  </a:lnTo>
                  <a:lnTo>
                    <a:pt x="2270" y="552"/>
                  </a:lnTo>
                  <a:lnTo>
                    <a:pt x="2270" y="530"/>
                  </a:lnTo>
                  <a:lnTo>
                    <a:pt x="2263" y="509"/>
                  </a:lnTo>
                  <a:lnTo>
                    <a:pt x="2263" y="491"/>
                  </a:lnTo>
                  <a:lnTo>
                    <a:pt x="2260" y="469"/>
                  </a:lnTo>
                  <a:lnTo>
                    <a:pt x="2260" y="448"/>
                  </a:lnTo>
                  <a:lnTo>
                    <a:pt x="2253" y="427"/>
                  </a:lnTo>
                  <a:lnTo>
                    <a:pt x="2253" y="408"/>
                  </a:lnTo>
                  <a:lnTo>
                    <a:pt x="2250" y="390"/>
                  </a:lnTo>
                  <a:lnTo>
                    <a:pt x="2250" y="371"/>
                  </a:lnTo>
                  <a:lnTo>
                    <a:pt x="2243" y="353"/>
                  </a:lnTo>
                  <a:lnTo>
                    <a:pt x="2243" y="334"/>
                  </a:lnTo>
                  <a:lnTo>
                    <a:pt x="2239" y="313"/>
                  </a:lnTo>
                  <a:lnTo>
                    <a:pt x="2239" y="297"/>
                  </a:lnTo>
                  <a:lnTo>
                    <a:pt x="2236" y="276"/>
                  </a:lnTo>
                  <a:lnTo>
                    <a:pt x="2233" y="260"/>
                  </a:lnTo>
                  <a:lnTo>
                    <a:pt x="2233" y="241"/>
                  </a:lnTo>
                  <a:lnTo>
                    <a:pt x="2233" y="225"/>
                  </a:lnTo>
                  <a:lnTo>
                    <a:pt x="2229" y="210"/>
                  </a:lnTo>
                  <a:lnTo>
                    <a:pt x="2226" y="194"/>
                  </a:lnTo>
                  <a:lnTo>
                    <a:pt x="2222" y="175"/>
                  </a:lnTo>
                  <a:lnTo>
                    <a:pt x="2222" y="159"/>
                  </a:lnTo>
                  <a:lnTo>
                    <a:pt x="2222" y="146"/>
                  </a:lnTo>
                  <a:lnTo>
                    <a:pt x="2219" y="130"/>
                  </a:lnTo>
                  <a:lnTo>
                    <a:pt x="2219" y="117"/>
                  </a:lnTo>
                  <a:lnTo>
                    <a:pt x="2219" y="103"/>
                  </a:lnTo>
                  <a:lnTo>
                    <a:pt x="2216" y="90"/>
                  </a:lnTo>
                  <a:lnTo>
                    <a:pt x="2216" y="77"/>
                  </a:lnTo>
                  <a:lnTo>
                    <a:pt x="2216" y="64"/>
                  </a:lnTo>
                  <a:lnTo>
                    <a:pt x="2216" y="53"/>
                  </a:lnTo>
                  <a:lnTo>
                    <a:pt x="2216" y="43"/>
                  </a:lnTo>
                  <a:lnTo>
                    <a:pt x="2216" y="32"/>
                  </a:lnTo>
                  <a:lnTo>
                    <a:pt x="2216" y="21"/>
                  </a:lnTo>
                  <a:lnTo>
                    <a:pt x="2219" y="13"/>
                  </a:lnTo>
                  <a:lnTo>
                    <a:pt x="2100" y="0"/>
                  </a:lnTo>
                  <a:lnTo>
                    <a:pt x="21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4495800" y="1143000"/>
          <a:ext cx="4419600" cy="381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09800"/>
                <a:gridCol w="2209800"/>
              </a:tblGrid>
              <a:tr h="1270000">
                <a:tc>
                  <a:txBody>
                    <a:bodyPr/>
                    <a:lstStyle/>
                    <a:p>
                      <a:r>
                        <a:rPr lang="es-MX" sz="3000" b="0" dirty="0" smtClean="0">
                          <a:solidFill>
                            <a:srgbClr val="FFFF00"/>
                          </a:solidFill>
                        </a:rPr>
                        <a:t>Qu</a:t>
                      </a:r>
                      <a:r>
                        <a:rPr lang="es-MX" sz="3000" b="1" dirty="0" smtClean="0">
                          <a:solidFill>
                            <a:srgbClr val="FFFF00"/>
                          </a:solidFill>
                        </a:rPr>
                        <a:t>ie</a:t>
                      </a:r>
                      <a:r>
                        <a:rPr lang="es-MX" sz="3000" b="0" dirty="0" smtClean="0">
                          <a:solidFill>
                            <a:srgbClr val="FFFF00"/>
                          </a:solidFill>
                        </a:rPr>
                        <a:t>ro</a:t>
                      </a:r>
                      <a:endParaRPr lang="es-MX" sz="30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000" b="0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sz="30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s-MX" sz="3000" b="0" dirty="0" smtClean="0">
                          <a:solidFill>
                            <a:schemeClr val="tx1"/>
                          </a:solidFill>
                        </a:rPr>
                        <a:t>remos</a:t>
                      </a:r>
                      <a:endParaRPr lang="es-MX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s-MX" sz="3000" dirty="0" smtClean="0">
                          <a:solidFill>
                            <a:srgbClr val="FFFF00"/>
                          </a:solidFill>
                        </a:rPr>
                        <a:t>Qu</a:t>
                      </a:r>
                      <a:r>
                        <a:rPr lang="es-MX" sz="3000" b="1" dirty="0" smtClean="0">
                          <a:solidFill>
                            <a:srgbClr val="FFFF00"/>
                          </a:solidFill>
                        </a:rPr>
                        <a:t>ie</a:t>
                      </a:r>
                      <a:r>
                        <a:rPr lang="es-MX" sz="3000" b="0" dirty="0" smtClean="0">
                          <a:solidFill>
                            <a:srgbClr val="FFFF00"/>
                          </a:solidFill>
                        </a:rPr>
                        <a:t>res</a:t>
                      </a:r>
                      <a:endParaRPr lang="es-MX" sz="3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000" b="0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es-MX" sz="3000" b="0" u="sng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s-MX" sz="3000" b="0" smtClean="0">
                          <a:solidFill>
                            <a:schemeClr val="tx1"/>
                          </a:solidFill>
                        </a:rPr>
                        <a:t>réis</a:t>
                      </a:r>
                      <a:endParaRPr lang="es-MX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s-MX" sz="3000" smtClean="0">
                          <a:solidFill>
                            <a:srgbClr val="FFFF00"/>
                          </a:solidFill>
                        </a:rPr>
                        <a:t>Qu</a:t>
                      </a:r>
                      <a:r>
                        <a:rPr lang="es-MX" sz="3000" b="1" smtClean="0">
                          <a:solidFill>
                            <a:srgbClr val="FFFF00"/>
                          </a:solidFill>
                        </a:rPr>
                        <a:t>ie</a:t>
                      </a:r>
                      <a:r>
                        <a:rPr lang="es-MX" sz="3000" b="0" smtClean="0">
                          <a:solidFill>
                            <a:srgbClr val="FFFF00"/>
                          </a:solidFill>
                        </a:rPr>
                        <a:t>re</a:t>
                      </a:r>
                      <a:endParaRPr lang="es-MX" sz="3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3000" dirty="0" smtClean="0">
                          <a:solidFill>
                            <a:srgbClr val="FFFF00"/>
                          </a:solidFill>
                        </a:rPr>
                        <a:t>Qu</a:t>
                      </a:r>
                      <a:r>
                        <a:rPr lang="es-MX" sz="3000" b="1" dirty="0" smtClean="0">
                          <a:solidFill>
                            <a:srgbClr val="FFFF00"/>
                          </a:solidFill>
                        </a:rPr>
                        <a:t>ie</a:t>
                      </a:r>
                      <a:r>
                        <a:rPr lang="es-MX" sz="3000" b="0" dirty="0" smtClean="0">
                          <a:solidFill>
                            <a:srgbClr val="FFFF00"/>
                          </a:solidFill>
                        </a:rPr>
                        <a:t>ren</a:t>
                      </a:r>
                      <a:endParaRPr lang="es-MX" sz="3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>
                        <a:alpha val="52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important “boot verbs” to know are: 		    </a:t>
            </a:r>
            <a:r>
              <a:rPr lang="en-US" dirty="0" err="1" smtClean="0"/>
              <a:t>llover</a:t>
            </a:r>
            <a:r>
              <a:rPr lang="en-US" dirty="0" smtClean="0"/>
              <a:t> (</a:t>
            </a:r>
            <a:r>
              <a:rPr lang="en-US" dirty="0" err="1" smtClean="0"/>
              <a:t>o→ue</a:t>
            </a:r>
            <a:r>
              <a:rPr lang="en-US" dirty="0" smtClean="0"/>
              <a:t>) – to rain</a:t>
            </a:r>
          </a:p>
          <a:p>
            <a:pPr>
              <a:buNone/>
            </a:pPr>
            <a:r>
              <a:rPr lang="en-US" dirty="0" smtClean="0"/>
              <a:t>		&amp; </a:t>
            </a:r>
            <a:r>
              <a:rPr lang="en-US" dirty="0" err="1" smtClean="0"/>
              <a:t>nevar</a:t>
            </a:r>
            <a:r>
              <a:rPr lang="en-US" dirty="0" smtClean="0"/>
              <a:t> (e →</a:t>
            </a:r>
            <a:r>
              <a:rPr lang="en-US" dirty="0" err="1" smtClean="0"/>
              <a:t>ie</a:t>
            </a:r>
            <a:r>
              <a:rPr lang="en-US" dirty="0" smtClean="0"/>
              <a:t>) – to snow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186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Stem-changing verbs</vt:lpstr>
      <vt:lpstr>HOW do you find the stem?</vt:lpstr>
      <vt:lpstr>WHEN does the stem change?</vt:lpstr>
      <vt:lpstr>HOW does the stem change?</vt:lpstr>
      <vt:lpstr>WHERE does the stem change?</vt:lpstr>
      <vt:lpstr>PowerPoint Presentation</vt:lpstr>
      <vt:lpstr>Weather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Stem-changing verbs</dc:title>
  <dc:creator>faye licari</dc:creator>
  <cp:lastModifiedBy>TChinn</cp:lastModifiedBy>
  <cp:revision>41</cp:revision>
  <dcterms:created xsi:type="dcterms:W3CDTF">2010-02-25T16:08:50Z</dcterms:created>
  <dcterms:modified xsi:type="dcterms:W3CDTF">2012-12-06T18:33:06Z</dcterms:modified>
</cp:coreProperties>
</file>